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621c9a11f241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08512857aa496d"/>
  </p:sldMasterIdLst>
  <p:sldIdLst>
    <p:sldId xmlns:r="http://schemas.openxmlformats.org/officeDocument/2006/relationships" id="256" r:id="R8d7d817748914bf0"/>
    <p:sldId xmlns:r="http://schemas.openxmlformats.org/officeDocument/2006/relationships" id="257" r:id="R1dbec83741924ad7"/>
    <p:sldId xmlns:r="http://schemas.openxmlformats.org/officeDocument/2006/relationships" id="258" r:id="R0d4c7305d33f4b03"/>
    <p:sldId xmlns:r="http://schemas.openxmlformats.org/officeDocument/2006/relationships" id="259" r:id="R41dcd65da7b74e33"/>
    <p:sldId xmlns:r="http://schemas.openxmlformats.org/officeDocument/2006/relationships" id="260" r:id="Rc24dce192f6446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8512857aa496d" /><Relationship Type="http://schemas.openxmlformats.org/officeDocument/2006/relationships/slide" Target="/ppt/slides/slide1.xml" Id="R8d7d817748914bf0" /><Relationship Type="http://schemas.openxmlformats.org/officeDocument/2006/relationships/slide" Target="/ppt/slides/slide2.xml" Id="R1dbec83741924ad7" /><Relationship Type="http://schemas.openxmlformats.org/officeDocument/2006/relationships/slide" Target="/ppt/slides/slide3.xml" Id="R0d4c7305d33f4b03" /><Relationship Type="http://schemas.openxmlformats.org/officeDocument/2006/relationships/slide" Target="/ppt/slides/slide4.xml" Id="R41dcd65da7b74e33" /><Relationship Type="http://schemas.openxmlformats.org/officeDocument/2006/relationships/slide" Target="/ppt/slides/slide5.xml" Id="Rc24dce192f6446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138bea9ac4c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d8f5100bd4895" /><Relationship Type="http://schemas.openxmlformats.org/officeDocument/2006/relationships/theme" Target="/ppt/slideMasters/theme/theme1.xml" Id="Raba608da7eae4f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9d8f5100bd48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050537d224b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8ddb331954b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852983b0d4f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f55177f9248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0be2802ff41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VEST-NORGE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VEST-NORGE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Jahren, Smedhaugvegen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eivind.jahren58@gmail.com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995 502 372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