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a32456393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b871800c34ae8"/>
  </p:sldMasterIdLst>
  <p:sldIdLst>
    <p:sldId xmlns:r="http://schemas.openxmlformats.org/officeDocument/2006/relationships" id="256" r:id="R902f2e8ae4b44d88"/>
    <p:sldId xmlns:r="http://schemas.openxmlformats.org/officeDocument/2006/relationships" id="257" r:id="R1ce7d01888ef4bf7"/>
    <p:sldId xmlns:r="http://schemas.openxmlformats.org/officeDocument/2006/relationships" id="258" r:id="R1a5e8031dc284323"/>
    <p:sldId xmlns:r="http://schemas.openxmlformats.org/officeDocument/2006/relationships" id="259" r:id="R52d8f39c0c724caf"/>
    <p:sldId xmlns:r="http://schemas.openxmlformats.org/officeDocument/2006/relationships" id="260" r:id="R756252165a5c4f4f"/>
    <p:sldId xmlns:r="http://schemas.openxmlformats.org/officeDocument/2006/relationships" id="261" r:id="R69612c32aac24f1d"/>
    <p:sldId xmlns:r="http://schemas.openxmlformats.org/officeDocument/2006/relationships" id="262" r:id="Rad4e1782bc3b4f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b871800c34ae8" /><Relationship Type="http://schemas.openxmlformats.org/officeDocument/2006/relationships/slide" Target="/ppt/slides/slide1.xml" Id="R902f2e8ae4b44d88" /><Relationship Type="http://schemas.openxmlformats.org/officeDocument/2006/relationships/slide" Target="/ppt/slides/slide2.xml" Id="R1ce7d01888ef4bf7" /><Relationship Type="http://schemas.openxmlformats.org/officeDocument/2006/relationships/slide" Target="/ppt/slides/slide3.xml" Id="R1a5e8031dc284323" /><Relationship Type="http://schemas.openxmlformats.org/officeDocument/2006/relationships/slide" Target="/ppt/slides/slide4.xml" Id="R52d8f39c0c724caf" /><Relationship Type="http://schemas.openxmlformats.org/officeDocument/2006/relationships/slide" Target="/ppt/slides/slide5.xml" Id="R756252165a5c4f4f" /><Relationship Type="http://schemas.openxmlformats.org/officeDocument/2006/relationships/slide" Target="/ppt/slides/slide6.xml" Id="R69612c32aac24f1d" /><Relationship Type="http://schemas.openxmlformats.org/officeDocument/2006/relationships/slide" Target="/ppt/slides/slide7.xml" Id="Rad4e1782bc3b4f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ab31a7bb9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2248c6223475d" /><Relationship Type="http://schemas.openxmlformats.org/officeDocument/2006/relationships/theme" Target="/ppt/slideMasters/theme/theme1.xml" Id="R4fe280931ccf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2248c6223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0962aee7e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f2a2237d7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789e719f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98d375f17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113ee6fa2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4f688379c4d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2b1e5b8c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SIDA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9 305 128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9 528 882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CHRISTOFFERSEN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Christoffersen, Varghaugen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995 498 995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SIDA INVEST AS</a:t>
            </a:r>
          </a:p>
        </p:txBody>
      </p:sp>
    </p:spTree>
  </p:cSld>
  <p:clrMapOvr>
    <a:masterClrMapping xmlns:a="http://schemas.openxmlformats.org/drawingml/2006/main"/>
  </p:clrMapOvr>
</p:sld>
</file>