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72a737cdb242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e812d1a86f4571"/>
  </p:sldMasterIdLst>
  <p:sldIdLst>
    <p:sldId xmlns:r="http://schemas.openxmlformats.org/officeDocument/2006/relationships" id="256" r:id="R589fd8d09f8e46be"/>
    <p:sldId xmlns:r="http://schemas.openxmlformats.org/officeDocument/2006/relationships" id="257" r:id="Rf70bb1a4b1d143dc"/>
    <p:sldId xmlns:r="http://schemas.openxmlformats.org/officeDocument/2006/relationships" id="258" r:id="R7fc8b17c918c419c"/>
    <p:sldId xmlns:r="http://schemas.openxmlformats.org/officeDocument/2006/relationships" id="259" r:id="R006057fa4aec4d18"/>
    <p:sldId xmlns:r="http://schemas.openxmlformats.org/officeDocument/2006/relationships" id="260" r:id="R2e6229a6c074424f"/>
    <p:sldId xmlns:r="http://schemas.openxmlformats.org/officeDocument/2006/relationships" id="261" r:id="R67b22126877b4e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812d1a86f4571" /><Relationship Type="http://schemas.openxmlformats.org/officeDocument/2006/relationships/slide" Target="/ppt/slides/slide1.xml" Id="R589fd8d09f8e46be" /><Relationship Type="http://schemas.openxmlformats.org/officeDocument/2006/relationships/slide" Target="/ppt/slides/slide2.xml" Id="Rf70bb1a4b1d143dc" /><Relationship Type="http://schemas.openxmlformats.org/officeDocument/2006/relationships/slide" Target="/ppt/slides/slide3.xml" Id="R7fc8b17c918c419c" /><Relationship Type="http://schemas.openxmlformats.org/officeDocument/2006/relationships/slide" Target="/ppt/slides/slide4.xml" Id="R006057fa4aec4d18" /><Relationship Type="http://schemas.openxmlformats.org/officeDocument/2006/relationships/slide" Target="/ppt/slides/slide5.xml" Id="R2e6229a6c074424f" /><Relationship Type="http://schemas.openxmlformats.org/officeDocument/2006/relationships/slide" Target="/ppt/slides/slide6.xml" Id="R67b22126877b4e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88dd73d5af4b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cbd02c5e9477c" /><Relationship Type="http://schemas.openxmlformats.org/officeDocument/2006/relationships/theme" Target="/ppt/slideMasters/theme/theme1.xml" Id="R9b1d1bd48d074a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dcbd02c5e947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e9bb019cc4e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e606a7ba141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04db832a44f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56296caae49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0616f149a42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8d85d3f294d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MJÅVANNSVEGEN 35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MJÅVANNSVEGEN 35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2 001 876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1 180 386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875 061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2 499 453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19 193 491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995 490 749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