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116039cbd943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044e32cdc84805"/>
  </p:sldMasterIdLst>
  <p:sldIdLst>
    <p:sldId xmlns:r="http://schemas.openxmlformats.org/officeDocument/2006/relationships" id="256" r:id="Re4f8704c5c1a400c"/>
    <p:sldId xmlns:r="http://schemas.openxmlformats.org/officeDocument/2006/relationships" id="257" r:id="R632c987050ea4f70"/>
    <p:sldId xmlns:r="http://schemas.openxmlformats.org/officeDocument/2006/relationships" id="258" r:id="Ree1eacd7388a48a5"/>
    <p:sldId xmlns:r="http://schemas.openxmlformats.org/officeDocument/2006/relationships" id="259" r:id="R59e47adc01fd47dc"/>
    <p:sldId xmlns:r="http://schemas.openxmlformats.org/officeDocument/2006/relationships" id="260" r:id="R7d6b56c7e3f343b2"/>
    <p:sldId xmlns:r="http://schemas.openxmlformats.org/officeDocument/2006/relationships" id="261" r:id="R9bc10f8ee32d4b1f"/>
    <p:sldId xmlns:r="http://schemas.openxmlformats.org/officeDocument/2006/relationships" id="262" r:id="Ra854ea36d86948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44e32cdc84805" /><Relationship Type="http://schemas.openxmlformats.org/officeDocument/2006/relationships/slide" Target="/ppt/slides/slide1.xml" Id="Re4f8704c5c1a400c" /><Relationship Type="http://schemas.openxmlformats.org/officeDocument/2006/relationships/slide" Target="/ppt/slides/slide2.xml" Id="R632c987050ea4f70" /><Relationship Type="http://schemas.openxmlformats.org/officeDocument/2006/relationships/slide" Target="/ppt/slides/slide3.xml" Id="Ree1eacd7388a48a5" /><Relationship Type="http://schemas.openxmlformats.org/officeDocument/2006/relationships/slide" Target="/ppt/slides/slide4.xml" Id="R59e47adc01fd47dc" /><Relationship Type="http://schemas.openxmlformats.org/officeDocument/2006/relationships/slide" Target="/ppt/slides/slide5.xml" Id="R7d6b56c7e3f343b2" /><Relationship Type="http://schemas.openxmlformats.org/officeDocument/2006/relationships/slide" Target="/ppt/slides/slide6.xml" Id="R9bc10f8ee32d4b1f" /><Relationship Type="http://schemas.openxmlformats.org/officeDocument/2006/relationships/slide" Target="/ppt/slides/slide7.xml" Id="Ra854ea36d86948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30ddb2f28b43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ede715cb64e53" /><Relationship Type="http://schemas.openxmlformats.org/officeDocument/2006/relationships/theme" Target="/ppt/slideMasters/theme/theme1.xml" Id="Rc25dc884500f48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6ede715cb64e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7f65cf19b47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009e4b0374d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0d887202c46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7172a6a4e4a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fef917b654e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ad23408d14e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09cbdd86845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SNEKKERMESTER GULLAKSEN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SNEKKERMESTER GULLAKSEN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SNEKKERMESTER GULLAKSEN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SNEKKERMESTER GULLAKSEN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SNEKKERMESTER GULLAKSEN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SNEKKERMESTER GULLAKSEN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574 693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378 683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SNEKKERMESTER GULLAKSEN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THOMAS BAKKE GULLAKSEN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GULLAKSEN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SNEKKERMESTER GULLAKSEN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Salhusvegen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5131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995 488 256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SNEKKERMESTER GULLAKSEN AS</a:t>
            </a:r>
          </a:p>
        </p:txBody>
      </p:sp>
    </p:spTree>
  </p:cSld>
  <p:clrMapOvr>
    <a:masterClrMapping xmlns:a="http://schemas.openxmlformats.org/drawingml/2006/main"/>
  </p:clrMapOvr>
</p:sld>
</file>