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5ba5d7fe4b4f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02adbf14884289"/>
  </p:sldMasterIdLst>
  <p:sldIdLst>
    <p:sldId xmlns:r="http://schemas.openxmlformats.org/officeDocument/2006/relationships" id="256" r:id="R2f4db83452d04cba"/>
    <p:sldId xmlns:r="http://schemas.openxmlformats.org/officeDocument/2006/relationships" id="257" r:id="Rc43db32313e94b3c"/>
    <p:sldId xmlns:r="http://schemas.openxmlformats.org/officeDocument/2006/relationships" id="258" r:id="R35b9a81c20fb4600"/>
    <p:sldId xmlns:r="http://schemas.openxmlformats.org/officeDocument/2006/relationships" id="259" r:id="R9cbc7c6fb69041a1"/>
    <p:sldId xmlns:r="http://schemas.openxmlformats.org/officeDocument/2006/relationships" id="260" r:id="R41e5216756af4e38"/>
    <p:sldId xmlns:r="http://schemas.openxmlformats.org/officeDocument/2006/relationships" id="261" r:id="Reeb179132d8e4639"/>
    <p:sldId xmlns:r="http://schemas.openxmlformats.org/officeDocument/2006/relationships" id="262" r:id="R4d4470892f7e40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02adbf14884289" /><Relationship Type="http://schemas.openxmlformats.org/officeDocument/2006/relationships/slide" Target="/ppt/slides/slide1.xml" Id="R2f4db83452d04cba" /><Relationship Type="http://schemas.openxmlformats.org/officeDocument/2006/relationships/slide" Target="/ppt/slides/slide2.xml" Id="Rc43db32313e94b3c" /><Relationship Type="http://schemas.openxmlformats.org/officeDocument/2006/relationships/slide" Target="/ppt/slides/slide3.xml" Id="R35b9a81c20fb4600" /><Relationship Type="http://schemas.openxmlformats.org/officeDocument/2006/relationships/slide" Target="/ppt/slides/slide4.xml" Id="R9cbc7c6fb69041a1" /><Relationship Type="http://schemas.openxmlformats.org/officeDocument/2006/relationships/slide" Target="/ppt/slides/slide5.xml" Id="R41e5216756af4e38" /><Relationship Type="http://schemas.openxmlformats.org/officeDocument/2006/relationships/slide" Target="/ppt/slides/slide6.xml" Id="Reeb179132d8e4639" /><Relationship Type="http://schemas.openxmlformats.org/officeDocument/2006/relationships/slide" Target="/ppt/slides/slide7.xml" Id="R4d4470892f7e40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2f5bccbc554e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fd2684b5f24632" /><Relationship Type="http://schemas.openxmlformats.org/officeDocument/2006/relationships/theme" Target="/ppt/slideMasters/theme/theme1.xml" Id="Rd70fbdc869bc4e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fd2684b5f246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ca3a9aacab42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6fa4b89384c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bbc837b87143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bd2ac91d3f40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ff6fa02b6948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93ac87c82149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e9f6b7cec543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PROVENT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PROVENT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PROVENT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PROVENT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PROVENT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PROVENT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2 674 926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1 528 016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1 203 156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4 661 508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6 839 237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PROVENT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PETTER CLAUSEN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ARNE BUA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PROVENT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Skjoldavegen 134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5519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73 75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995 477 807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PROVENT AS</a:t>
            </a:r>
          </a:p>
        </p:txBody>
      </p:sp>
    </p:spTree>
  </p:cSld>
  <p:clrMapOvr>
    <a:masterClrMapping xmlns:a="http://schemas.openxmlformats.org/drawingml/2006/main"/>
  </p:clrMapOvr>
</p:sld>
</file>