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a3a382fbd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724a93d594139"/>
  </p:sldMasterIdLst>
  <p:sldIdLst>
    <p:sldId xmlns:r="http://schemas.openxmlformats.org/officeDocument/2006/relationships" id="256" r:id="Rbd53f5217a3b4116"/>
    <p:sldId xmlns:r="http://schemas.openxmlformats.org/officeDocument/2006/relationships" id="257" r:id="Rbf4738afb2aa4eb7"/>
    <p:sldId xmlns:r="http://schemas.openxmlformats.org/officeDocument/2006/relationships" id="258" r:id="Raf7510edf72a4cf0"/>
    <p:sldId xmlns:r="http://schemas.openxmlformats.org/officeDocument/2006/relationships" id="259" r:id="Rd49c2418db014151"/>
    <p:sldId xmlns:r="http://schemas.openxmlformats.org/officeDocument/2006/relationships" id="260" r:id="R5e6a7034bb734e52"/>
    <p:sldId xmlns:r="http://schemas.openxmlformats.org/officeDocument/2006/relationships" id="261" r:id="R0dc78aadea304278"/>
    <p:sldId xmlns:r="http://schemas.openxmlformats.org/officeDocument/2006/relationships" id="262" r:id="Re877fdf707b4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24a93d594139" /><Relationship Type="http://schemas.openxmlformats.org/officeDocument/2006/relationships/slide" Target="/ppt/slides/slide1.xml" Id="Rbd53f5217a3b4116" /><Relationship Type="http://schemas.openxmlformats.org/officeDocument/2006/relationships/slide" Target="/ppt/slides/slide2.xml" Id="Rbf4738afb2aa4eb7" /><Relationship Type="http://schemas.openxmlformats.org/officeDocument/2006/relationships/slide" Target="/ppt/slides/slide3.xml" Id="Raf7510edf72a4cf0" /><Relationship Type="http://schemas.openxmlformats.org/officeDocument/2006/relationships/slide" Target="/ppt/slides/slide4.xml" Id="Rd49c2418db014151" /><Relationship Type="http://schemas.openxmlformats.org/officeDocument/2006/relationships/slide" Target="/ppt/slides/slide5.xml" Id="R5e6a7034bb734e52" /><Relationship Type="http://schemas.openxmlformats.org/officeDocument/2006/relationships/slide" Target="/ppt/slides/slide6.xml" Id="R0dc78aadea304278" /><Relationship Type="http://schemas.openxmlformats.org/officeDocument/2006/relationships/slide" Target="/ppt/slides/slide7.xml" Id="Re877fdf707b4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6851e63f1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e694966d43c9" /><Relationship Type="http://schemas.openxmlformats.org/officeDocument/2006/relationships/theme" Target="/ppt/slideMasters/theme/theme1.xml" Id="Ra32eab9cbbeb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5e694966d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e522f354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38929f03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c9ce9499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3bfd5afc7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5061464c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1687221444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b5ff7c10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SIW HEGE GULLIKSTAD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HEGE GULLIKSTAD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SIW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 HEGE GULLIKSTAD AS</a:t>
            </a:r>
          </a:p>
        </p:txBody>
      </p:sp>
    </p:spTree>
  </p:cSld>
  <p:clrMapOvr>
    <a:masterClrMapping xmlns:a="http://schemas.openxmlformats.org/drawingml/2006/main"/>
  </p:clrMapOvr>
</p:sld>
</file>