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a83c611aa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3fa29855a4ddf"/>
  </p:sldMasterIdLst>
  <p:sldIdLst>
    <p:sldId xmlns:r="http://schemas.openxmlformats.org/officeDocument/2006/relationships" id="256" r:id="Ra64aef4b81514580"/>
    <p:sldId xmlns:r="http://schemas.openxmlformats.org/officeDocument/2006/relationships" id="257" r:id="R595b69b8eed84c56"/>
    <p:sldId xmlns:r="http://schemas.openxmlformats.org/officeDocument/2006/relationships" id="258" r:id="R804a22e900804831"/>
    <p:sldId xmlns:r="http://schemas.openxmlformats.org/officeDocument/2006/relationships" id="259" r:id="Rdb7f779ca38048c5"/>
    <p:sldId xmlns:r="http://schemas.openxmlformats.org/officeDocument/2006/relationships" id="260" r:id="Rd76f86fca3cf4b06"/>
    <p:sldId xmlns:r="http://schemas.openxmlformats.org/officeDocument/2006/relationships" id="261" r:id="Rab299376fc83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3fa29855a4ddf" /><Relationship Type="http://schemas.openxmlformats.org/officeDocument/2006/relationships/slide" Target="/ppt/slides/slide1.xml" Id="Ra64aef4b81514580" /><Relationship Type="http://schemas.openxmlformats.org/officeDocument/2006/relationships/slide" Target="/ppt/slides/slide2.xml" Id="R595b69b8eed84c56" /><Relationship Type="http://schemas.openxmlformats.org/officeDocument/2006/relationships/slide" Target="/ppt/slides/slide3.xml" Id="R804a22e900804831" /><Relationship Type="http://schemas.openxmlformats.org/officeDocument/2006/relationships/slide" Target="/ppt/slides/slide4.xml" Id="Rdb7f779ca38048c5" /><Relationship Type="http://schemas.openxmlformats.org/officeDocument/2006/relationships/slide" Target="/ppt/slides/slide5.xml" Id="Rd76f86fca3cf4b06" /><Relationship Type="http://schemas.openxmlformats.org/officeDocument/2006/relationships/slide" Target="/ppt/slides/slide6.xml" Id="Rab299376fc83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beb9412af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0c7adf575446d" /><Relationship Type="http://schemas.openxmlformats.org/officeDocument/2006/relationships/theme" Target="/ppt/slideMasters/theme/theme1.xml" Id="Rb2fa269d34ad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0c7adf575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bfd46b3a2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526db8373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153afb394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a022c649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b1ebd448e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4dcc60845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SIW HEGE GULLIKSTAD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