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f34fafcee3a41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2f3775f3b0c4b38"/>
  </p:sldMasterIdLst>
  <p:sldIdLst>
    <p:sldId xmlns:r="http://schemas.openxmlformats.org/officeDocument/2006/relationships" id="256" r:id="R176ce128e99a4a07"/>
    <p:sldId xmlns:r="http://schemas.openxmlformats.org/officeDocument/2006/relationships" id="257" r:id="R64358aa4b9604ac7"/>
    <p:sldId xmlns:r="http://schemas.openxmlformats.org/officeDocument/2006/relationships" id="258" r:id="Rb183536dde704020"/>
    <p:sldId xmlns:r="http://schemas.openxmlformats.org/officeDocument/2006/relationships" id="259" r:id="R1380c9997d004c93"/>
    <p:sldId xmlns:r="http://schemas.openxmlformats.org/officeDocument/2006/relationships" id="260" r:id="R4a7f163af4ac427f"/>
    <p:sldId xmlns:r="http://schemas.openxmlformats.org/officeDocument/2006/relationships" id="261" r:id="R1bb45a3c03174cab"/>
    <p:sldId xmlns:r="http://schemas.openxmlformats.org/officeDocument/2006/relationships" id="262" r:id="Rc59e683a790640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f3775f3b0c4b38" /><Relationship Type="http://schemas.openxmlformats.org/officeDocument/2006/relationships/slide" Target="/ppt/slides/slide1.xml" Id="R176ce128e99a4a07" /><Relationship Type="http://schemas.openxmlformats.org/officeDocument/2006/relationships/slide" Target="/ppt/slides/slide2.xml" Id="R64358aa4b9604ac7" /><Relationship Type="http://schemas.openxmlformats.org/officeDocument/2006/relationships/slide" Target="/ppt/slides/slide3.xml" Id="Rb183536dde704020" /><Relationship Type="http://schemas.openxmlformats.org/officeDocument/2006/relationships/slide" Target="/ppt/slides/slide4.xml" Id="R1380c9997d004c93" /><Relationship Type="http://schemas.openxmlformats.org/officeDocument/2006/relationships/slide" Target="/ppt/slides/slide5.xml" Id="R4a7f163af4ac427f" /><Relationship Type="http://schemas.openxmlformats.org/officeDocument/2006/relationships/slide" Target="/ppt/slides/slide6.xml" Id="R1bb45a3c03174cab" /><Relationship Type="http://schemas.openxmlformats.org/officeDocument/2006/relationships/slide" Target="/ppt/slides/slide7.xml" Id="Rc59e683a790640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c3914f8308406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9d784113c349cc" /><Relationship Type="http://schemas.openxmlformats.org/officeDocument/2006/relationships/theme" Target="/ppt/slideMasters/theme/theme1.xml" Id="R1dd1e06b069644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d9d784113c349c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8a80981ecd42c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5a9eac8e2543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d9845796484e4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af094d34954a9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1325c964704d6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b2c9033b48456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8c578e25fa4f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EMINENTIA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EMINENTIA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EMINENTIA REGNSKAP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EMINENTIA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EMINENTIA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EMINENTIA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15 756 907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1 766 989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1 550 353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3 569 410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7 103 671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EMINENTIA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WILHELM KOCH-HAGEN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ARNE TOLFSBY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EMINENTIA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Grundingen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83 38 58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rolf@eminentia.no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995 453 355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EMINENTIA REGNSKAP AS</a:t>
            </a:r>
          </a:p>
        </p:txBody>
      </p:sp>
    </p:spTree>
  </p:cSld>
  <p:clrMapOvr>
    <a:masterClrMapping xmlns:a="http://schemas.openxmlformats.org/drawingml/2006/main"/>
  </p:clrMapOvr>
</p:sld>
</file>