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f20de7477c42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cf0f30b7774c43"/>
  </p:sldMasterIdLst>
  <p:sldIdLst>
    <p:sldId xmlns:r="http://schemas.openxmlformats.org/officeDocument/2006/relationships" id="256" r:id="R6a4e2291f21b4451"/>
    <p:sldId xmlns:r="http://schemas.openxmlformats.org/officeDocument/2006/relationships" id="257" r:id="R2a9412fa30944e89"/>
    <p:sldId xmlns:r="http://schemas.openxmlformats.org/officeDocument/2006/relationships" id="258" r:id="R1c964cf2ff1f4dca"/>
    <p:sldId xmlns:r="http://schemas.openxmlformats.org/officeDocument/2006/relationships" id="259" r:id="R301ced4f9d524530"/>
    <p:sldId xmlns:r="http://schemas.openxmlformats.org/officeDocument/2006/relationships" id="260" r:id="R0388b6877f8249c0"/>
    <p:sldId xmlns:r="http://schemas.openxmlformats.org/officeDocument/2006/relationships" id="261" r:id="R0d1dcdce0de344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f0f30b7774c43" /><Relationship Type="http://schemas.openxmlformats.org/officeDocument/2006/relationships/slide" Target="/ppt/slides/slide1.xml" Id="R6a4e2291f21b4451" /><Relationship Type="http://schemas.openxmlformats.org/officeDocument/2006/relationships/slide" Target="/ppt/slides/slide2.xml" Id="R2a9412fa30944e89" /><Relationship Type="http://schemas.openxmlformats.org/officeDocument/2006/relationships/slide" Target="/ppt/slides/slide3.xml" Id="R1c964cf2ff1f4dca" /><Relationship Type="http://schemas.openxmlformats.org/officeDocument/2006/relationships/slide" Target="/ppt/slides/slide4.xml" Id="R301ced4f9d524530" /><Relationship Type="http://schemas.openxmlformats.org/officeDocument/2006/relationships/slide" Target="/ppt/slides/slide5.xml" Id="R0388b6877f8249c0" /><Relationship Type="http://schemas.openxmlformats.org/officeDocument/2006/relationships/slide" Target="/ppt/slides/slide6.xml" Id="R0d1dcdce0de344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3d80acd65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9f913949e4bd0" /><Relationship Type="http://schemas.openxmlformats.org/officeDocument/2006/relationships/theme" Target="/ppt/slideMasters/theme/theme1.xml" Id="Rdb5b8bef1957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9f913949e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5cb83b94c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27b992933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d10cb6bfd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779e2702e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f136fb8ba47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f20b1e874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EMINENTIA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38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rolf@eminentia.no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995 453 355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EMINENTIA REGNSKAP AS</a:t>
            </a:r>
          </a:p>
        </p:txBody>
      </p:sp>
    </p:spTree>
  </p:cSld>
  <p:clrMapOvr>
    <a:masterClrMapping xmlns:a="http://schemas.openxmlformats.org/drawingml/2006/main"/>
  </p:clrMapOvr>
</p:sld>
</file>