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6b101c5acd40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30f3d7ecf54079"/>
  </p:sldMasterIdLst>
  <p:sldIdLst>
    <p:sldId xmlns:r="http://schemas.openxmlformats.org/officeDocument/2006/relationships" id="256" r:id="Rc549804e22a94d9a"/>
    <p:sldId xmlns:r="http://schemas.openxmlformats.org/officeDocument/2006/relationships" id="257" r:id="R572dc59660f84f33"/>
    <p:sldId xmlns:r="http://schemas.openxmlformats.org/officeDocument/2006/relationships" id="258" r:id="R4b42736199c94103"/>
    <p:sldId xmlns:r="http://schemas.openxmlformats.org/officeDocument/2006/relationships" id="259" r:id="R05c43136c5864ff3"/>
    <p:sldId xmlns:r="http://schemas.openxmlformats.org/officeDocument/2006/relationships" id="260" r:id="R6b65460ab3cd4091"/>
    <p:sldId xmlns:r="http://schemas.openxmlformats.org/officeDocument/2006/relationships" id="261" r:id="Rc3cfccccb7a744d1"/>
    <p:sldId xmlns:r="http://schemas.openxmlformats.org/officeDocument/2006/relationships" id="262" r:id="R8eca8d77180149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30f3d7ecf54079" /><Relationship Type="http://schemas.openxmlformats.org/officeDocument/2006/relationships/slide" Target="/ppt/slides/slide1.xml" Id="Rc549804e22a94d9a" /><Relationship Type="http://schemas.openxmlformats.org/officeDocument/2006/relationships/slide" Target="/ppt/slides/slide2.xml" Id="R572dc59660f84f33" /><Relationship Type="http://schemas.openxmlformats.org/officeDocument/2006/relationships/slide" Target="/ppt/slides/slide3.xml" Id="R4b42736199c94103" /><Relationship Type="http://schemas.openxmlformats.org/officeDocument/2006/relationships/slide" Target="/ppt/slides/slide4.xml" Id="R05c43136c5864ff3" /><Relationship Type="http://schemas.openxmlformats.org/officeDocument/2006/relationships/slide" Target="/ppt/slides/slide5.xml" Id="R6b65460ab3cd4091" /><Relationship Type="http://schemas.openxmlformats.org/officeDocument/2006/relationships/slide" Target="/ppt/slides/slide6.xml" Id="Rc3cfccccb7a744d1" /><Relationship Type="http://schemas.openxmlformats.org/officeDocument/2006/relationships/slide" Target="/ppt/slides/slide7.xml" Id="R8eca8d77180149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28b1e19cba43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1215e9e714510" /><Relationship Type="http://schemas.openxmlformats.org/officeDocument/2006/relationships/theme" Target="/ppt/slideMasters/theme/theme1.xml" Id="Rc85a9f0a943646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51215e9e7145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015a5eeb847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8a24a1f1442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f2e2533cb44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436262c0548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09b9deb584e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cb43e83c644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206cbd06e4c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MAUD EIENDOMSINVEST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MAUD EIENDOMSINVEST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−130 173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−177 802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6 334 238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13 613 454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BANK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Pareto Bank ASA, 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995 440 121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