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87f48e2a0f946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7fb6250b0a4c0e"/>
  </p:sldMasterIdLst>
  <p:sldIdLst>
    <p:sldId xmlns:r="http://schemas.openxmlformats.org/officeDocument/2006/relationships" id="256" r:id="R017c3893ef3e4ba4"/>
    <p:sldId xmlns:r="http://schemas.openxmlformats.org/officeDocument/2006/relationships" id="257" r:id="Rf2aff1fe2af04e7c"/>
    <p:sldId xmlns:r="http://schemas.openxmlformats.org/officeDocument/2006/relationships" id="258" r:id="Rc76bab8d60c444cb"/>
    <p:sldId xmlns:r="http://schemas.openxmlformats.org/officeDocument/2006/relationships" id="259" r:id="Ref0eb929cebc47b3"/>
    <p:sldId xmlns:r="http://schemas.openxmlformats.org/officeDocument/2006/relationships" id="260" r:id="Rb92a5af2508440c5"/>
    <p:sldId xmlns:r="http://schemas.openxmlformats.org/officeDocument/2006/relationships" id="261" r:id="Rc5349d91d3154976"/>
    <p:sldId xmlns:r="http://schemas.openxmlformats.org/officeDocument/2006/relationships" id="262" r:id="Rd5cbbb45a1e8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7fb6250b0a4c0e" /><Relationship Type="http://schemas.openxmlformats.org/officeDocument/2006/relationships/slide" Target="/ppt/slides/slide1.xml" Id="R017c3893ef3e4ba4" /><Relationship Type="http://schemas.openxmlformats.org/officeDocument/2006/relationships/slide" Target="/ppt/slides/slide2.xml" Id="Rf2aff1fe2af04e7c" /><Relationship Type="http://schemas.openxmlformats.org/officeDocument/2006/relationships/slide" Target="/ppt/slides/slide3.xml" Id="Rc76bab8d60c444cb" /><Relationship Type="http://schemas.openxmlformats.org/officeDocument/2006/relationships/slide" Target="/ppt/slides/slide4.xml" Id="Ref0eb929cebc47b3" /><Relationship Type="http://schemas.openxmlformats.org/officeDocument/2006/relationships/slide" Target="/ppt/slides/slide5.xml" Id="Rb92a5af2508440c5" /><Relationship Type="http://schemas.openxmlformats.org/officeDocument/2006/relationships/slide" Target="/ppt/slides/slide6.xml" Id="Rc5349d91d3154976" /><Relationship Type="http://schemas.openxmlformats.org/officeDocument/2006/relationships/slide" Target="/ppt/slides/slide7.xml" Id="Rd5cbbb45a1e8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80766d6864d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dbf9f61e44eeb" /><Relationship Type="http://schemas.openxmlformats.org/officeDocument/2006/relationships/theme" Target="/ppt/slideMasters/theme/theme1.xml" Id="Re313b77f39b8467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e5dbf9f61e44e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e91393f6b428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1279d335543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e4b45314841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5030285b546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819f547644cf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406ad0e4140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3e37a285449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HAUSTA KAPITALFORVALTNING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HAUSTA KAPITALFORVALTNING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44 453 751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27 842 113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21 158 247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41 438 746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COPA AS  –  30,8 %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KOBOLT INVEST AS  –  24,6 %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 HOLDING AS  –  10,2 %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YDSTEBØ MANAGEMENT CONSULTING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WIKRE INVEST AS  –  5,6 %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EIKSÅ INVEST AS  –  4,7 %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Løkkeveien 109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4007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www.hausta.no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995 403 803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HAUSTA KAPITALFORVALTNING AS</a:t>
            </a:r>
          </a:p>
        </p:txBody>
      </p:sp>
    </p:spTree>
  </p:cSld>
  <p:clrMapOvr>
    <a:masterClrMapping xmlns:a="http://schemas.openxmlformats.org/drawingml/2006/main"/>
  </p:clrMapOvr>
</p:sld>
</file>