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857ff9b8964c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0dabdb3673495a"/>
  </p:sldMasterIdLst>
  <p:sldIdLst>
    <p:sldId xmlns:r="http://schemas.openxmlformats.org/officeDocument/2006/relationships" id="256" r:id="R743d5d72b059401c"/>
    <p:sldId xmlns:r="http://schemas.openxmlformats.org/officeDocument/2006/relationships" id="257" r:id="R4eae37c3037a4ec7"/>
    <p:sldId xmlns:r="http://schemas.openxmlformats.org/officeDocument/2006/relationships" id="258" r:id="R47bfce7b61814ea0"/>
    <p:sldId xmlns:r="http://schemas.openxmlformats.org/officeDocument/2006/relationships" id="259" r:id="Rbce712d1a351420f"/>
    <p:sldId xmlns:r="http://schemas.openxmlformats.org/officeDocument/2006/relationships" id="260" r:id="R7a00e0a5149b4ce0"/>
    <p:sldId xmlns:r="http://schemas.openxmlformats.org/officeDocument/2006/relationships" id="261" r:id="Rce068748472f49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0dabdb3673495a" /><Relationship Type="http://schemas.openxmlformats.org/officeDocument/2006/relationships/slide" Target="/ppt/slides/slide1.xml" Id="R743d5d72b059401c" /><Relationship Type="http://schemas.openxmlformats.org/officeDocument/2006/relationships/slide" Target="/ppt/slides/slide2.xml" Id="R4eae37c3037a4ec7" /><Relationship Type="http://schemas.openxmlformats.org/officeDocument/2006/relationships/slide" Target="/ppt/slides/slide3.xml" Id="R47bfce7b61814ea0" /><Relationship Type="http://schemas.openxmlformats.org/officeDocument/2006/relationships/slide" Target="/ppt/slides/slide4.xml" Id="Rbce712d1a351420f" /><Relationship Type="http://schemas.openxmlformats.org/officeDocument/2006/relationships/slide" Target="/ppt/slides/slide5.xml" Id="R7a00e0a5149b4ce0" /><Relationship Type="http://schemas.openxmlformats.org/officeDocument/2006/relationships/slide" Target="/ppt/slides/slide6.xml" Id="Rce068748472f49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5e0a993a6243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d4b55ee4c45b9" /><Relationship Type="http://schemas.openxmlformats.org/officeDocument/2006/relationships/theme" Target="/ppt/slideMasters/theme/theme1.xml" Id="R38e53e54a39c4e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3d4b55ee4c45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8c1bde6d44c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be78904e04d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87f279dae4a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7e21c2f3344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14035f48f4b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67072e56849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HAUSTA KAPITALFORVALTNING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Løkkeveien 109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post@hausta.no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www.hausta.no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995 403 803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KAPITALFORVALTNING AS</a:t>
            </a:r>
          </a:p>
        </p:txBody>
      </p:sp>
    </p:spTree>
  </p:cSld>
  <p:clrMapOvr>
    <a:masterClrMapping xmlns:a="http://schemas.openxmlformats.org/drawingml/2006/main"/>
  </p:clrMapOvr>
</p:sld>
</file>