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9be0018fd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21a3a6fef42b0"/>
  </p:sldMasterIdLst>
  <p:sldIdLst>
    <p:sldId xmlns:r="http://schemas.openxmlformats.org/officeDocument/2006/relationships" id="256" r:id="Rd545f17a818b4c38"/>
    <p:sldId xmlns:r="http://schemas.openxmlformats.org/officeDocument/2006/relationships" id="257" r:id="R3e2748c8be2d4cf3"/>
    <p:sldId xmlns:r="http://schemas.openxmlformats.org/officeDocument/2006/relationships" id="258" r:id="R4a4a30e94c3e451f"/>
    <p:sldId xmlns:r="http://schemas.openxmlformats.org/officeDocument/2006/relationships" id="259" r:id="Rd2621c191e954abe"/>
    <p:sldId xmlns:r="http://schemas.openxmlformats.org/officeDocument/2006/relationships" id="260" r:id="Re2e95a05627a44e6"/>
    <p:sldId xmlns:r="http://schemas.openxmlformats.org/officeDocument/2006/relationships" id="261" r:id="R36cacd1419d34f92"/>
    <p:sldId xmlns:r="http://schemas.openxmlformats.org/officeDocument/2006/relationships" id="262" r:id="Refc28772f6a5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21a3a6fef42b0" /><Relationship Type="http://schemas.openxmlformats.org/officeDocument/2006/relationships/slide" Target="/ppt/slides/slide1.xml" Id="Rd545f17a818b4c38" /><Relationship Type="http://schemas.openxmlformats.org/officeDocument/2006/relationships/slide" Target="/ppt/slides/slide2.xml" Id="R3e2748c8be2d4cf3" /><Relationship Type="http://schemas.openxmlformats.org/officeDocument/2006/relationships/slide" Target="/ppt/slides/slide3.xml" Id="R4a4a30e94c3e451f" /><Relationship Type="http://schemas.openxmlformats.org/officeDocument/2006/relationships/slide" Target="/ppt/slides/slide4.xml" Id="Rd2621c191e954abe" /><Relationship Type="http://schemas.openxmlformats.org/officeDocument/2006/relationships/slide" Target="/ppt/slides/slide5.xml" Id="Re2e95a05627a44e6" /><Relationship Type="http://schemas.openxmlformats.org/officeDocument/2006/relationships/slide" Target="/ppt/slides/slide6.xml" Id="R36cacd1419d34f92" /><Relationship Type="http://schemas.openxmlformats.org/officeDocument/2006/relationships/slide" Target="/ppt/slides/slide7.xml" Id="Refc28772f6a5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53a77fb9a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808605c04033" /><Relationship Type="http://schemas.openxmlformats.org/officeDocument/2006/relationships/theme" Target="/ppt/slideMasters/theme/theme1.xml" Id="Rad6a8d6eec85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4808605c0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9ccff4ff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9b64bcc1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39fde831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4bf11669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4fb77923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49543a45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66bfede9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PDH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PDH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29 311 506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34 295 663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567 226 239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568 759 220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NIVEAU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995 399 784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PDH FORVALTNING AS</a:t>
            </a:r>
          </a:p>
        </p:txBody>
      </p:sp>
    </p:spTree>
  </p:cSld>
  <p:clrMapOvr>
    <a:masterClrMapping xmlns:a="http://schemas.openxmlformats.org/drawingml/2006/main"/>
  </p:clrMapOvr>
</p:sld>
</file>