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24e87263d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3884d08a440b5"/>
  </p:sldMasterIdLst>
  <p:sldIdLst>
    <p:sldId xmlns:r="http://schemas.openxmlformats.org/officeDocument/2006/relationships" id="256" r:id="R464cc630d5a14769"/>
    <p:sldId xmlns:r="http://schemas.openxmlformats.org/officeDocument/2006/relationships" id="257" r:id="R806d423e53034824"/>
    <p:sldId xmlns:r="http://schemas.openxmlformats.org/officeDocument/2006/relationships" id="258" r:id="R1399ba41d69b4f35"/>
    <p:sldId xmlns:r="http://schemas.openxmlformats.org/officeDocument/2006/relationships" id="259" r:id="R761100f0abc04f92"/>
    <p:sldId xmlns:r="http://schemas.openxmlformats.org/officeDocument/2006/relationships" id="260" r:id="R1bd7a10103da4ea8"/>
    <p:sldId xmlns:r="http://schemas.openxmlformats.org/officeDocument/2006/relationships" id="261" r:id="R7bd3b4fdca224453"/>
    <p:sldId xmlns:r="http://schemas.openxmlformats.org/officeDocument/2006/relationships" id="262" r:id="R1b43775a233a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3884d08a440b5" /><Relationship Type="http://schemas.openxmlformats.org/officeDocument/2006/relationships/slide" Target="/ppt/slides/slide1.xml" Id="R464cc630d5a14769" /><Relationship Type="http://schemas.openxmlformats.org/officeDocument/2006/relationships/slide" Target="/ppt/slides/slide2.xml" Id="R806d423e53034824" /><Relationship Type="http://schemas.openxmlformats.org/officeDocument/2006/relationships/slide" Target="/ppt/slides/slide3.xml" Id="R1399ba41d69b4f35" /><Relationship Type="http://schemas.openxmlformats.org/officeDocument/2006/relationships/slide" Target="/ppt/slides/slide4.xml" Id="R761100f0abc04f92" /><Relationship Type="http://schemas.openxmlformats.org/officeDocument/2006/relationships/slide" Target="/ppt/slides/slide5.xml" Id="R1bd7a10103da4ea8" /><Relationship Type="http://schemas.openxmlformats.org/officeDocument/2006/relationships/slide" Target="/ppt/slides/slide6.xml" Id="R7bd3b4fdca224453" /><Relationship Type="http://schemas.openxmlformats.org/officeDocument/2006/relationships/slide" Target="/ppt/slides/slide7.xml" Id="R1b43775a233a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abe85ab9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e1e0a2644d69" /><Relationship Type="http://schemas.openxmlformats.org/officeDocument/2006/relationships/theme" Target="/ppt/slideMasters/theme/theme1.xml" Id="Rad5e01d150e5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7e1e0a264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924e7d21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b061ae6a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e86861d6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de071e3d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1abf9178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d91e3f51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1046d47e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24 673 631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SOPHIE LEHNE DRANGSLAND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liv@lehne.as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