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241067a6c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2848b87bb44ef"/>
  </p:sldMasterIdLst>
  <p:sldIdLst>
    <p:sldId xmlns:r="http://schemas.openxmlformats.org/officeDocument/2006/relationships" id="256" r:id="R0981af2911ac4737"/>
    <p:sldId xmlns:r="http://schemas.openxmlformats.org/officeDocument/2006/relationships" id="257" r:id="R62b689f978d945b5"/>
    <p:sldId xmlns:r="http://schemas.openxmlformats.org/officeDocument/2006/relationships" id="258" r:id="Re68aa73ee9204a70"/>
    <p:sldId xmlns:r="http://schemas.openxmlformats.org/officeDocument/2006/relationships" id="259" r:id="Ra62465382424489b"/>
    <p:sldId xmlns:r="http://schemas.openxmlformats.org/officeDocument/2006/relationships" id="260" r:id="R64f83de8e9e048eb"/>
    <p:sldId xmlns:r="http://schemas.openxmlformats.org/officeDocument/2006/relationships" id="261" r:id="Rff469944deb949aa"/>
    <p:sldId xmlns:r="http://schemas.openxmlformats.org/officeDocument/2006/relationships" id="262" r:id="R429f5fcc5878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2848b87bb44ef" /><Relationship Type="http://schemas.openxmlformats.org/officeDocument/2006/relationships/slide" Target="/ppt/slides/slide1.xml" Id="R0981af2911ac4737" /><Relationship Type="http://schemas.openxmlformats.org/officeDocument/2006/relationships/slide" Target="/ppt/slides/slide2.xml" Id="R62b689f978d945b5" /><Relationship Type="http://schemas.openxmlformats.org/officeDocument/2006/relationships/slide" Target="/ppt/slides/slide3.xml" Id="Re68aa73ee9204a70" /><Relationship Type="http://schemas.openxmlformats.org/officeDocument/2006/relationships/slide" Target="/ppt/slides/slide4.xml" Id="Ra62465382424489b" /><Relationship Type="http://schemas.openxmlformats.org/officeDocument/2006/relationships/slide" Target="/ppt/slides/slide5.xml" Id="R64f83de8e9e048eb" /><Relationship Type="http://schemas.openxmlformats.org/officeDocument/2006/relationships/slide" Target="/ppt/slides/slide6.xml" Id="Rff469944deb949aa" /><Relationship Type="http://schemas.openxmlformats.org/officeDocument/2006/relationships/slide" Target="/ppt/slides/slide7.xml" Id="R429f5fcc5878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d104b6239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277dc3ebb4fa9" /><Relationship Type="http://schemas.openxmlformats.org/officeDocument/2006/relationships/theme" Target="/ppt/slideMasters/theme/theme1.xml" Id="R8ab289d27c37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277dc3ebb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3c874827945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e13d135fa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6a6885ec4f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a3048333941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ae205c3df42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76a304cf4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86bc5627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21 290 424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21 364 121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LEHNE DRANGSLAND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Ryghs vei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995 397 803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2 AS</a:t>
            </a:r>
          </a:p>
        </p:txBody>
      </p:sp>
    </p:spTree>
  </p:cSld>
  <p:clrMapOvr>
    <a:masterClrMapping xmlns:a="http://schemas.openxmlformats.org/drawingml/2006/main"/>
  </p:clrMapOvr>
</p:sld>
</file>