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1f7368723f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fb0db414374924"/>
  </p:sldMasterIdLst>
  <p:sldIdLst>
    <p:sldId xmlns:r="http://schemas.openxmlformats.org/officeDocument/2006/relationships" id="256" r:id="R837bc6be6f68493c"/>
    <p:sldId xmlns:r="http://schemas.openxmlformats.org/officeDocument/2006/relationships" id="257" r:id="R5d718694718f400c"/>
    <p:sldId xmlns:r="http://schemas.openxmlformats.org/officeDocument/2006/relationships" id="258" r:id="Re7792a7009c54761"/>
    <p:sldId xmlns:r="http://schemas.openxmlformats.org/officeDocument/2006/relationships" id="259" r:id="Rf054f5d0b33242e3"/>
    <p:sldId xmlns:r="http://schemas.openxmlformats.org/officeDocument/2006/relationships" id="260" r:id="Re42259afadc24e6d"/>
    <p:sldId xmlns:r="http://schemas.openxmlformats.org/officeDocument/2006/relationships" id="261" r:id="R9b849910bb2d41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b0db414374924" /><Relationship Type="http://schemas.openxmlformats.org/officeDocument/2006/relationships/slide" Target="/ppt/slides/slide1.xml" Id="R837bc6be6f68493c" /><Relationship Type="http://schemas.openxmlformats.org/officeDocument/2006/relationships/slide" Target="/ppt/slides/slide2.xml" Id="R5d718694718f400c" /><Relationship Type="http://schemas.openxmlformats.org/officeDocument/2006/relationships/slide" Target="/ppt/slides/slide3.xml" Id="Re7792a7009c54761" /><Relationship Type="http://schemas.openxmlformats.org/officeDocument/2006/relationships/slide" Target="/ppt/slides/slide4.xml" Id="Rf054f5d0b33242e3" /><Relationship Type="http://schemas.openxmlformats.org/officeDocument/2006/relationships/slide" Target="/ppt/slides/slide5.xml" Id="Re42259afadc24e6d" /><Relationship Type="http://schemas.openxmlformats.org/officeDocument/2006/relationships/slide" Target="/ppt/slides/slide6.xml" Id="R9b849910bb2d41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3c8598c1041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7edd69fde4797" /><Relationship Type="http://schemas.openxmlformats.org/officeDocument/2006/relationships/theme" Target="/ppt/slideMasters/theme/theme1.xml" Id="R18b8506022f74b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7edd69fde47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a67186f594e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7893132a3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38d9d135247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e71c5d3044c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6e2c152284c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75a28d4ff4a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995 397 803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