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85f4879c3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fecf012d5489a"/>
  </p:sldMasterIdLst>
  <p:sldIdLst>
    <p:sldId xmlns:r="http://schemas.openxmlformats.org/officeDocument/2006/relationships" id="256" r:id="R710fdecdf2474971"/>
    <p:sldId xmlns:r="http://schemas.openxmlformats.org/officeDocument/2006/relationships" id="257" r:id="R3ca9c432202a4aba"/>
    <p:sldId xmlns:r="http://schemas.openxmlformats.org/officeDocument/2006/relationships" id="258" r:id="R614bb3925fad465d"/>
    <p:sldId xmlns:r="http://schemas.openxmlformats.org/officeDocument/2006/relationships" id="259" r:id="R35a0c9eab1d64d9e"/>
    <p:sldId xmlns:r="http://schemas.openxmlformats.org/officeDocument/2006/relationships" id="260" r:id="Rc785b141c95b432e"/>
    <p:sldId xmlns:r="http://schemas.openxmlformats.org/officeDocument/2006/relationships" id="261" r:id="Rc76b6da7faef4cf7"/>
    <p:sldId xmlns:r="http://schemas.openxmlformats.org/officeDocument/2006/relationships" id="262" r:id="R2d2ae93f8e78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fecf012d5489a" /><Relationship Type="http://schemas.openxmlformats.org/officeDocument/2006/relationships/slide" Target="/ppt/slides/slide1.xml" Id="R710fdecdf2474971" /><Relationship Type="http://schemas.openxmlformats.org/officeDocument/2006/relationships/slide" Target="/ppt/slides/slide2.xml" Id="R3ca9c432202a4aba" /><Relationship Type="http://schemas.openxmlformats.org/officeDocument/2006/relationships/slide" Target="/ppt/slides/slide3.xml" Id="R614bb3925fad465d" /><Relationship Type="http://schemas.openxmlformats.org/officeDocument/2006/relationships/slide" Target="/ppt/slides/slide4.xml" Id="R35a0c9eab1d64d9e" /><Relationship Type="http://schemas.openxmlformats.org/officeDocument/2006/relationships/slide" Target="/ppt/slides/slide5.xml" Id="Rc785b141c95b432e" /><Relationship Type="http://schemas.openxmlformats.org/officeDocument/2006/relationships/slide" Target="/ppt/slides/slide6.xml" Id="Rc76b6da7faef4cf7" /><Relationship Type="http://schemas.openxmlformats.org/officeDocument/2006/relationships/slide" Target="/ppt/slides/slide7.xml" Id="R2d2ae93f8e78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11c791ac6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751bce8c4ab3" /><Relationship Type="http://schemas.openxmlformats.org/officeDocument/2006/relationships/theme" Target="/ppt/slideMasters/theme/theme1.xml" Id="R92d8b93cd5fe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a751bce8c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30b4f5da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f99bebba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059490387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d9315c5d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1f763a5f0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00a79a1f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d88c2e78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25 025 445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LEHNE DRANGSLAND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conrad.drangsland@gmail.com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