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de5c31c18a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1317b9c37453c"/>
  </p:sldMasterIdLst>
  <p:sldIdLst>
    <p:sldId xmlns:r="http://schemas.openxmlformats.org/officeDocument/2006/relationships" id="256" r:id="R5cf2a89a6f634c82"/>
    <p:sldId xmlns:r="http://schemas.openxmlformats.org/officeDocument/2006/relationships" id="257" r:id="R224f86a1f2064945"/>
    <p:sldId xmlns:r="http://schemas.openxmlformats.org/officeDocument/2006/relationships" id="258" r:id="Ra53769ff78d74af0"/>
    <p:sldId xmlns:r="http://schemas.openxmlformats.org/officeDocument/2006/relationships" id="259" r:id="R9cf07d32e371409f"/>
    <p:sldId xmlns:r="http://schemas.openxmlformats.org/officeDocument/2006/relationships" id="260" r:id="Rf7baee21947b4d15"/>
    <p:sldId xmlns:r="http://schemas.openxmlformats.org/officeDocument/2006/relationships" id="261" r:id="Rb27599e5cd724a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1317b9c37453c" /><Relationship Type="http://schemas.openxmlformats.org/officeDocument/2006/relationships/slide" Target="/ppt/slides/slide1.xml" Id="R5cf2a89a6f634c82" /><Relationship Type="http://schemas.openxmlformats.org/officeDocument/2006/relationships/slide" Target="/ppt/slides/slide2.xml" Id="R224f86a1f2064945" /><Relationship Type="http://schemas.openxmlformats.org/officeDocument/2006/relationships/slide" Target="/ppt/slides/slide3.xml" Id="Ra53769ff78d74af0" /><Relationship Type="http://schemas.openxmlformats.org/officeDocument/2006/relationships/slide" Target="/ppt/slides/slide4.xml" Id="R9cf07d32e371409f" /><Relationship Type="http://schemas.openxmlformats.org/officeDocument/2006/relationships/slide" Target="/ppt/slides/slide5.xml" Id="Rf7baee21947b4d15" /><Relationship Type="http://schemas.openxmlformats.org/officeDocument/2006/relationships/slide" Target="/ppt/slides/slide6.xml" Id="Rb27599e5cd724a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ff366481941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16fa916064117" /><Relationship Type="http://schemas.openxmlformats.org/officeDocument/2006/relationships/theme" Target="/ppt/slideMasters/theme/theme1.xml" Id="R99e5b0eb0dbf48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16fa9160641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aababdd22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3512123a2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33766cb6747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e62769e254c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2628b591643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b5e7082ca49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INVESTOR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Ryghs vei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78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conrad.drangsland@gmail.com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995 397 684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1 AS</a:t>
            </a:r>
          </a:p>
        </p:txBody>
      </p:sp>
    </p:spTree>
  </p:cSld>
  <p:clrMapOvr>
    <a:masterClrMapping xmlns:a="http://schemas.openxmlformats.org/drawingml/2006/main"/>
  </p:clrMapOvr>
</p:sld>
</file>