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ef420f3d7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65c9a0a224a1e"/>
  </p:sldMasterIdLst>
  <p:sldIdLst>
    <p:sldId xmlns:r="http://schemas.openxmlformats.org/officeDocument/2006/relationships" id="256" r:id="Rd6bba989c70344d1"/>
    <p:sldId xmlns:r="http://schemas.openxmlformats.org/officeDocument/2006/relationships" id="257" r:id="R489d76b2dc7c40b0"/>
    <p:sldId xmlns:r="http://schemas.openxmlformats.org/officeDocument/2006/relationships" id="258" r:id="R154b998b76b54e69"/>
    <p:sldId xmlns:r="http://schemas.openxmlformats.org/officeDocument/2006/relationships" id="259" r:id="R5f7dab9e47614278"/>
    <p:sldId xmlns:r="http://schemas.openxmlformats.org/officeDocument/2006/relationships" id="260" r:id="Rf875d13b3b6c4e91"/>
    <p:sldId xmlns:r="http://schemas.openxmlformats.org/officeDocument/2006/relationships" id="261" r:id="R3c6aa47287394322"/>
    <p:sldId xmlns:r="http://schemas.openxmlformats.org/officeDocument/2006/relationships" id="262" r:id="Rf8b4d0c05d12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65c9a0a224a1e" /><Relationship Type="http://schemas.openxmlformats.org/officeDocument/2006/relationships/slide" Target="/ppt/slides/slide1.xml" Id="Rd6bba989c70344d1" /><Relationship Type="http://schemas.openxmlformats.org/officeDocument/2006/relationships/slide" Target="/ppt/slides/slide2.xml" Id="R489d76b2dc7c40b0" /><Relationship Type="http://schemas.openxmlformats.org/officeDocument/2006/relationships/slide" Target="/ppt/slides/slide3.xml" Id="R154b998b76b54e69" /><Relationship Type="http://schemas.openxmlformats.org/officeDocument/2006/relationships/slide" Target="/ppt/slides/slide4.xml" Id="R5f7dab9e47614278" /><Relationship Type="http://schemas.openxmlformats.org/officeDocument/2006/relationships/slide" Target="/ppt/slides/slide5.xml" Id="Rf875d13b3b6c4e91" /><Relationship Type="http://schemas.openxmlformats.org/officeDocument/2006/relationships/slide" Target="/ppt/slides/slide6.xml" Id="R3c6aa47287394322" /><Relationship Type="http://schemas.openxmlformats.org/officeDocument/2006/relationships/slide" Target="/ppt/slides/slide7.xml" Id="Rf8b4d0c05d12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5bbc24753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7882f4a74a23" /><Relationship Type="http://schemas.openxmlformats.org/officeDocument/2006/relationships/theme" Target="/ppt/slideMasters/theme/theme1.xml" Id="R6d59b4a2aaa4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f7882f4a7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e950c0ff9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43cc2722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852b567d3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d8248df2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b26eb074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e129165c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1a39aeaf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TRUDE IREN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