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3c9042ef7a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a439683974ef7"/>
  </p:sldMasterIdLst>
  <p:sldIdLst>
    <p:sldId xmlns:r="http://schemas.openxmlformats.org/officeDocument/2006/relationships" id="256" r:id="Ra0b2787334444deb"/>
    <p:sldId xmlns:r="http://schemas.openxmlformats.org/officeDocument/2006/relationships" id="257" r:id="R85f5524c2d904124"/>
    <p:sldId xmlns:r="http://schemas.openxmlformats.org/officeDocument/2006/relationships" id="258" r:id="R64c400da0bf4475b"/>
    <p:sldId xmlns:r="http://schemas.openxmlformats.org/officeDocument/2006/relationships" id="259" r:id="R2b708c50d93e401e"/>
    <p:sldId xmlns:r="http://schemas.openxmlformats.org/officeDocument/2006/relationships" id="260" r:id="R893dd6c91fe14d96"/>
    <p:sldId xmlns:r="http://schemas.openxmlformats.org/officeDocument/2006/relationships" id="261" r:id="Rf1e459f638344a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a439683974ef7" /><Relationship Type="http://schemas.openxmlformats.org/officeDocument/2006/relationships/slide" Target="/ppt/slides/slide1.xml" Id="Ra0b2787334444deb" /><Relationship Type="http://schemas.openxmlformats.org/officeDocument/2006/relationships/slide" Target="/ppt/slides/slide2.xml" Id="R85f5524c2d904124" /><Relationship Type="http://schemas.openxmlformats.org/officeDocument/2006/relationships/slide" Target="/ppt/slides/slide3.xml" Id="R64c400da0bf4475b" /><Relationship Type="http://schemas.openxmlformats.org/officeDocument/2006/relationships/slide" Target="/ppt/slides/slide4.xml" Id="R2b708c50d93e401e" /><Relationship Type="http://schemas.openxmlformats.org/officeDocument/2006/relationships/slide" Target="/ppt/slides/slide5.xml" Id="R893dd6c91fe14d96" /><Relationship Type="http://schemas.openxmlformats.org/officeDocument/2006/relationships/slide" Target="/ppt/slides/slide6.xml" Id="Rf1e459f638344a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bd901260c4e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51bbfc6a4a18" /><Relationship Type="http://schemas.openxmlformats.org/officeDocument/2006/relationships/theme" Target="/ppt/slideMasters/theme/theme1.xml" Id="Rc657874ce9244c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a51bbfc6a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44bd3020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9f1570908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08f8b653e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326ef9dc3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d51e8f670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63c75ea5d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