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bfe6621e7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e71adfaa3e4255"/>
  </p:sldMasterIdLst>
  <p:sldIdLst>
    <p:sldId xmlns:r="http://schemas.openxmlformats.org/officeDocument/2006/relationships" id="256" r:id="R850eefb881db4d1b"/>
    <p:sldId xmlns:r="http://schemas.openxmlformats.org/officeDocument/2006/relationships" id="257" r:id="Raac1c4cc3c5642ed"/>
    <p:sldId xmlns:r="http://schemas.openxmlformats.org/officeDocument/2006/relationships" id="258" r:id="R68e3cbfb6235486b"/>
    <p:sldId xmlns:r="http://schemas.openxmlformats.org/officeDocument/2006/relationships" id="259" r:id="R1cff40632bc644b6"/>
    <p:sldId xmlns:r="http://schemas.openxmlformats.org/officeDocument/2006/relationships" id="260" r:id="R6d3887d04f9747c6"/>
    <p:sldId xmlns:r="http://schemas.openxmlformats.org/officeDocument/2006/relationships" id="261" r:id="Rc14a5435fa5a4b35"/>
    <p:sldId xmlns:r="http://schemas.openxmlformats.org/officeDocument/2006/relationships" id="262" r:id="R5ec07c511f324c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71adfaa3e4255" /><Relationship Type="http://schemas.openxmlformats.org/officeDocument/2006/relationships/slide" Target="/ppt/slides/slide1.xml" Id="R850eefb881db4d1b" /><Relationship Type="http://schemas.openxmlformats.org/officeDocument/2006/relationships/slide" Target="/ppt/slides/slide2.xml" Id="Raac1c4cc3c5642ed" /><Relationship Type="http://schemas.openxmlformats.org/officeDocument/2006/relationships/slide" Target="/ppt/slides/slide3.xml" Id="R68e3cbfb6235486b" /><Relationship Type="http://schemas.openxmlformats.org/officeDocument/2006/relationships/slide" Target="/ppt/slides/slide4.xml" Id="R1cff40632bc644b6" /><Relationship Type="http://schemas.openxmlformats.org/officeDocument/2006/relationships/slide" Target="/ppt/slides/slide5.xml" Id="R6d3887d04f9747c6" /><Relationship Type="http://schemas.openxmlformats.org/officeDocument/2006/relationships/slide" Target="/ppt/slides/slide6.xml" Id="Rc14a5435fa5a4b35" /><Relationship Type="http://schemas.openxmlformats.org/officeDocument/2006/relationships/slide" Target="/ppt/slides/slide7.xml" Id="R5ec07c511f324c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3c92852224f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3fefb037a4a04" /><Relationship Type="http://schemas.openxmlformats.org/officeDocument/2006/relationships/theme" Target="/ppt/slideMasters/theme/theme1.xml" Id="R96f82e22845540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e3fefb037a4a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0b46cf88640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e3773256b43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ba2eeae644e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77d7e23e64a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3f0e8ef25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d6459acbf44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3666824ad45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RØR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784 581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3 923 163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4 218 071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Kvellurveien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42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morten@rorleggaran.no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995 360 039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