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c7c425d61d4b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bac548f5fa49a1"/>
  </p:sldMasterIdLst>
  <p:sldIdLst>
    <p:sldId xmlns:r="http://schemas.openxmlformats.org/officeDocument/2006/relationships" id="256" r:id="R4f5c7155f3a84fc3"/>
    <p:sldId xmlns:r="http://schemas.openxmlformats.org/officeDocument/2006/relationships" id="257" r:id="R9d6652e249b04111"/>
    <p:sldId xmlns:r="http://schemas.openxmlformats.org/officeDocument/2006/relationships" id="258" r:id="R58b1452b70c34ccc"/>
    <p:sldId xmlns:r="http://schemas.openxmlformats.org/officeDocument/2006/relationships" id="259" r:id="R44fd68e379dd4f3d"/>
    <p:sldId xmlns:r="http://schemas.openxmlformats.org/officeDocument/2006/relationships" id="260" r:id="Ra44ac171748b43cb"/>
    <p:sldId xmlns:r="http://schemas.openxmlformats.org/officeDocument/2006/relationships" id="261" r:id="Rfea605e0236942da"/>
    <p:sldId xmlns:r="http://schemas.openxmlformats.org/officeDocument/2006/relationships" id="262" r:id="R24c45b6cb2d94b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bac548f5fa49a1" /><Relationship Type="http://schemas.openxmlformats.org/officeDocument/2006/relationships/slide" Target="/ppt/slides/slide1.xml" Id="R4f5c7155f3a84fc3" /><Relationship Type="http://schemas.openxmlformats.org/officeDocument/2006/relationships/slide" Target="/ppt/slides/slide2.xml" Id="R9d6652e249b04111" /><Relationship Type="http://schemas.openxmlformats.org/officeDocument/2006/relationships/slide" Target="/ppt/slides/slide3.xml" Id="R58b1452b70c34ccc" /><Relationship Type="http://schemas.openxmlformats.org/officeDocument/2006/relationships/slide" Target="/ppt/slides/slide4.xml" Id="R44fd68e379dd4f3d" /><Relationship Type="http://schemas.openxmlformats.org/officeDocument/2006/relationships/slide" Target="/ppt/slides/slide5.xml" Id="Ra44ac171748b43cb" /><Relationship Type="http://schemas.openxmlformats.org/officeDocument/2006/relationships/slide" Target="/ppt/slides/slide6.xml" Id="Rfea605e0236942da" /><Relationship Type="http://schemas.openxmlformats.org/officeDocument/2006/relationships/slide" Target="/ppt/slides/slide7.xml" Id="R24c45b6cb2d94b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4c8266c6e246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60e39434448fd" /><Relationship Type="http://schemas.openxmlformats.org/officeDocument/2006/relationships/theme" Target="/ppt/slideMasters/theme/theme1.xml" Id="R865cd1f4011346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260e39434448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ffe46059045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fcd77346248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642405afe44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5bed27b7743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ca313902842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d97e905d249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3598b3db14a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SECUNDUS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SECUNDUS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SECUNDUS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SECUNDUS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SECUNDUS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SECUNDUS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662 423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385 976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7 634 487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19 820 952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28 358 506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SECUNDUS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KARL-AAGE 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SECUNDUS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Sundts gate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995 358 085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SECUNDUS AS</a:t>
            </a:r>
          </a:p>
        </p:txBody>
      </p:sp>
    </p:spTree>
  </p:cSld>
  <p:clrMapOvr>
    <a:masterClrMapping xmlns:a="http://schemas.openxmlformats.org/drawingml/2006/main"/>
  </p:clrMapOvr>
</p:sld>
</file>