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b8c415b134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5701c6536a4698"/>
  </p:sldMasterIdLst>
  <p:sldIdLst>
    <p:sldId xmlns:r="http://schemas.openxmlformats.org/officeDocument/2006/relationships" id="256" r:id="R9942532cd7f64b23"/>
    <p:sldId xmlns:r="http://schemas.openxmlformats.org/officeDocument/2006/relationships" id="257" r:id="R7dadae400b384a28"/>
    <p:sldId xmlns:r="http://schemas.openxmlformats.org/officeDocument/2006/relationships" id="258" r:id="R7c65f772ea3d4ccc"/>
    <p:sldId xmlns:r="http://schemas.openxmlformats.org/officeDocument/2006/relationships" id="259" r:id="R9c0ab0346c974be1"/>
    <p:sldId xmlns:r="http://schemas.openxmlformats.org/officeDocument/2006/relationships" id="260" r:id="Rc602de6696c54a25"/>
    <p:sldId xmlns:r="http://schemas.openxmlformats.org/officeDocument/2006/relationships" id="261" r:id="Rf96b7264f5a24c82"/>
    <p:sldId xmlns:r="http://schemas.openxmlformats.org/officeDocument/2006/relationships" id="262" r:id="R2848cb35e2b5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701c6536a4698" /><Relationship Type="http://schemas.openxmlformats.org/officeDocument/2006/relationships/slide" Target="/ppt/slides/slide1.xml" Id="R9942532cd7f64b23" /><Relationship Type="http://schemas.openxmlformats.org/officeDocument/2006/relationships/slide" Target="/ppt/slides/slide2.xml" Id="R7dadae400b384a28" /><Relationship Type="http://schemas.openxmlformats.org/officeDocument/2006/relationships/slide" Target="/ppt/slides/slide3.xml" Id="R7c65f772ea3d4ccc" /><Relationship Type="http://schemas.openxmlformats.org/officeDocument/2006/relationships/slide" Target="/ppt/slides/slide4.xml" Id="R9c0ab0346c974be1" /><Relationship Type="http://schemas.openxmlformats.org/officeDocument/2006/relationships/slide" Target="/ppt/slides/slide5.xml" Id="Rc602de6696c54a25" /><Relationship Type="http://schemas.openxmlformats.org/officeDocument/2006/relationships/slide" Target="/ppt/slides/slide6.xml" Id="Rf96b7264f5a24c82" /><Relationship Type="http://schemas.openxmlformats.org/officeDocument/2006/relationships/slide" Target="/ppt/slides/slide7.xml" Id="R2848cb35e2b5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a4d3def8b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4374b29904aee" /><Relationship Type="http://schemas.openxmlformats.org/officeDocument/2006/relationships/theme" Target="/ppt/slideMasters/theme/theme1.xml" Id="Rc4ab0b79e19a4a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4374b2990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073e81e76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ff9f066cf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422d107a3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650b8ab4647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7c7459f3c48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13fdc4c1143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84c6f836e4f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HAGA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HAGA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330 575 545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35 163 981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21 548 408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75 677 772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305 248 065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tommy@thaga.no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www.thaga.no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995 354 594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