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7609aad3b34f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f58a4cfc8b47f9"/>
  </p:sldMasterIdLst>
  <p:sldIdLst>
    <p:sldId xmlns:r="http://schemas.openxmlformats.org/officeDocument/2006/relationships" id="256" r:id="R4d214a7026f64196"/>
    <p:sldId xmlns:r="http://schemas.openxmlformats.org/officeDocument/2006/relationships" id="257" r:id="Rdf5ef0a6251d4647"/>
    <p:sldId xmlns:r="http://schemas.openxmlformats.org/officeDocument/2006/relationships" id="258" r:id="R29fee7c4e0ea47b3"/>
    <p:sldId xmlns:r="http://schemas.openxmlformats.org/officeDocument/2006/relationships" id="259" r:id="Rf20d18a4d01b4973"/>
    <p:sldId xmlns:r="http://schemas.openxmlformats.org/officeDocument/2006/relationships" id="260" r:id="R469e2e58b44f4a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f58a4cfc8b47f9" /><Relationship Type="http://schemas.openxmlformats.org/officeDocument/2006/relationships/slide" Target="/ppt/slides/slide1.xml" Id="R4d214a7026f64196" /><Relationship Type="http://schemas.openxmlformats.org/officeDocument/2006/relationships/slide" Target="/ppt/slides/slide2.xml" Id="Rdf5ef0a6251d4647" /><Relationship Type="http://schemas.openxmlformats.org/officeDocument/2006/relationships/slide" Target="/ppt/slides/slide3.xml" Id="R29fee7c4e0ea47b3" /><Relationship Type="http://schemas.openxmlformats.org/officeDocument/2006/relationships/slide" Target="/ppt/slides/slide4.xml" Id="Rf20d18a4d01b4973" /><Relationship Type="http://schemas.openxmlformats.org/officeDocument/2006/relationships/slide" Target="/ppt/slides/slide5.xml" Id="R469e2e58b44f4a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df67079cfb4e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a452664d24b18" /><Relationship Type="http://schemas.openxmlformats.org/officeDocument/2006/relationships/theme" Target="/ppt/slideMasters/theme/theme1.xml" Id="R870b0ed2125542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5a452664d24b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c34a3443248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bc9dfc9d949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0054b287648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c49dbf46c4e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e9f0804dc46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FJELD INVEST LIMITED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INVEST LIMITED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FJELD INVEST LIMITED ble etablert [år] og holder til i Sw1y 5ea London.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INVEST LIMITED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INVEST LIMITED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INVEST LIMITED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100 Pall Mall, Stron House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Sw1y 5ea London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995 346 362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INVEST LIMITED</a:t>
            </a:r>
          </a:p>
        </p:txBody>
      </p:sp>
    </p:spTree>
  </p:cSld>
  <p:clrMapOvr>
    <a:masterClrMapping xmlns:a="http://schemas.openxmlformats.org/drawingml/2006/main"/>
  </p:clrMapOvr>
</p:sld>
</file>