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6ca35ae92d4a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bac91cd34a4bc8"/>
  </p:sldMasterIdLst>
  <p:sldIdLst>
    <p:sldId xmlns:r="http://schemas.openxmlformats.org/officeDocument/2006/relationships" id="256" r:id="Rf15c134b026d4324"/>
    <p:sldId xmlns:r="http://schemas.openxmlformats.org/officeDocument/2006/relationships" id="257" r:id="R18edc985d4f240c7"/>
    <p:sldId xmlns:r="http://schemas.openxmlformats.org/officeDocument/2006/relationships" id="258" r:id="Rdbad2c6deb0a4128"/>
    <p:sldId xmlns:r="http://schemas.openxmlformats.org/officeDocument/2006/relationships" id="259" r:id="Rc414fe38ca9246d2"/>
    <p:sldId xmlns:r="http://schemas.openxmlformats.org/officeDocument/2006/relationships" id="260" r:id="R13526290d7e94512"/>
    <p:sldId xmlns:r="http://schemas.openxmlformats.org/officeDocument/2006/relationships" id="261" r:id="R78c62d9c78ba47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bac91cd34a4bc8" /><Relationship Type="http://schemas.openxmlformats.org/officeDocument/2006/relationships/slide" Target="/ppt/slides/slide1.xml" Id="Rf15c134b026d4324" /><Relationship Type="http://schemas.openxmlformats.org/officeDocument/2006/relationships/slide" Target="/ppt/slides/slide2.xml" Id="R18edc985d4f240c7" /><Relationship Type="http://schemas.openxmlformats.org/officeDocument/2006/relationships/slide" Target="/ppt/slides/slide3.xml" Id="Rdbad2c6deb0a4128" /><Relationship Type="http://schemas.openxmlformats.org/officeDocument/2006/relationships/slide" Target="/ppt/slides/slide4.xml" Id="Rc414fe38ca9246d2" /><Relationship Type="http://schemas.openxmlformats.org/officeDocument/2006/relationships/slide" Target="/ppt/slides/slide5.xml" Id="R13526290d7e94512" /><Relationship Type="http://schemas.openxmlformats.org/officeDocument/2006/relationships/slide" Target="/ppt/slides/slide6.xml" Id="R78c62d9c78ba47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7107c0bc9d4e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80efeb2ac44e5" /><Relationship Type="http://schemas.openxmlformats.org/officeDocument/2006/relationships/theme" Target="/ppt/slideMasters/theme/theme1.xml" Id="R57ec56faa96242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d80efeb2ac44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e40ab352448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0885c86d147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6576d9c3247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5242d17a545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a7ed123aa4f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a1eb8a94247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FJELD INVEST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 INVEST LIMITED NUF ble etablert [år] og holder til i Fjell.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4 802 318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1 355 066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1 355 066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Leitevegen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5357 Fjell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995 346 354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 INVEST LIMITED NUF</a:t>
            </a:r>
          </a:p>
        </p:txBody>
      </p:sp>
    </p:spTree>
  </p:cSld>
  <p:clrMapOvr>
    <a:masterClrMapping xmlns:a="http://schemas.openxmlformats.org/drawingml/2006/main"/>
  </p:clrMapOvr>
</p:sld>
</file>