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e7d5ede1e2c4b7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772fe68c8fd4349"/>
  </p:sldMasterIdLst>
  <p:sldIdLst>
    <p:sldId xmlns:r="http://schemas.openxmlformats.org/officeDocument/2006/relationships" id="256" r:id="Ra8ebc91cf76b4aa9"/>
    <p:sldId xmlns:r="http://schemas.openxmlformats.org/officeDocument/2006/relationships" id="257" r:id="R5d8a47a212744ae6"/>
    <p:sldId xmlns:r="http://schemas.openxmlformats.org/officeDocument/2006/relationships" id="258" r:id="Rca55db3e8b8a4b98"/>
    <p:sldId xmlns:r="http://schemas.openxmlformats.org/officeDocument/2006/relationships" id="259" r:id="Rc5b7844b760f4009"/>
    <p:sldId xmlns:r="http://schemas.openxmlformats.org/officeDocument/2006/relationships" id="260" r:id="R1210fa35cf7b4efc"/>
    <p:sldId xmlns:r="http://schemas.openxmlformats.org/officeDocument/2006/relationships" id="261" r:id="R8ed3a41b7a0d4ede"/>
    <p:sldId xmlns:r="http://schemas.openxmlformats.org/officeDocument/2006/relationships" id="262" r:id="Rc8a21b2645774ed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772fe68c8fd4349" /><Relationship Type="http://schemas.openxmlformats.org/officeDocument/2006/relationships/slide" Target="/ppt/slides/slide1.xml" Id="Ra8ebc91cf76b4aa9" /><Relationship Type="http://schemas.openxmlformats.org/officeDocument/2006/relationships/slide" Target="/ppt/slides/slide2.xml" Id="R5d8a47a212744ae6" /><Relationship Type="http://schemas.openxmlformats.org/officeDocument/2006/relationships/slide" Target="/ppt/slides/slide3.xml" Id="Rca55db3e8b8a4b98" /><Relationship Type="http://schemas.openxmlformats.org/officeDocument/2006/relationships/slide" Target="/ppt/slides/slide4.xml" Id="Rc5b7844b760f4009" /><Relationship Type="http://schemas.openxmlformats.org/officeDocument/2006/relationships/slide" Target="/ppt/slides/slide5.xml" Id="R1210fa35cf7b4efc" /><Relationship Type="http://schemas.openxmlformats.org/officeDocument/2006/relationships/slide" Target="/ppt/slides/slide6.xml" Id="R8ed3a41b7a0d4ede" /><Relationship Type="http://schemas.openxmlformats.org/officeDocument/2006/relationships/slide" Target="/ppt/slides/slide7.xml" Id="Rc8a21b2645774ed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2d5be85d28d4d2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41cc120b7f4c3e" /><Relationship Type="http://schemas.openxmlformats.org/officeDocument/2006/relationships/theme" Target="/ppt/slideMasters/theme/theme1.xml" Id="R28f8d995f8c348d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141cc120b7f4c3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0f25fed31d453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a5e7d3a8ab455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872611fad6441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6b74a4b94c435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6dc9b7aeeb4db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d5f574c10343b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bd664875bf4bc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EISOLD BYGG OG VEDLIKEHOLD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EISOLD BYGG OG VEDLIKEHOLD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EISOLD BYGG OG VEDLIKEHOLD AS ble etablert [år] og holder til i Kolbotn.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EISOLD BYGG OG VEDLIKEHOLD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EISOLD BYGG OG VEDLIKEHOLD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EISOLD BYGG OG VEDLIKEHOLD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1 052 049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9 026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3 169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287 189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503 258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EISOLD BYGG OG VEDLIKEHOLD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HENNING EISOLD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EISOLD BYGG OG VEDLIKEHOLD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Liaveien 29B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1410 Kolbotn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995 337 150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EISOLD BYGG OG VEDLIKEHOLD AS</a:t>
            </a:r>
          </a:p>
        </p:txBody>
      </p:sp>
    </p:spTree>
  </p:cSld>
  <p:clrMapOvr>
    <a:masterClrMapping xmlns:a="http://schemas.openxmlformats.org/drawingml/2006/main"/>
  </p:clrMapOvr>
</p:sld>
</file>