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905671bf5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fc45a6e304a12"/>
  </p:sldMasterIdLst>
  <p:sldIdLst>
    <p:sldId xmlns:r="http://schemas.openxmlformats.org/officeDocument/2006/relationships" id="256" r:id="R4018032a6bc9494b"/>
    <p:sldId xmlns:r="http://schemas.openxmlformats.org/officeDocument/2006/relationships" id="257" r:id="R89ba0899b0c84082"/>
    <p:sldId xmlns:r="http://schemas.openxmlformats.org/officeDocument/2006/relationships" id="258" r:id="Re737a1546f3140a6"/>
    <p:sldId xmlns:r="http://schemas.openxmlformats.org/officeDocument/2006/relationships" id="259" r:id="R4efd3e8fd7df48f7"/>
    <p:sldId xmlns:r="http://schemas.openxmlformats.org/officeDocument/2006/relationships" id="260" r:id="Rb5a0a218d77a4da5"/>
    <p:sldId xmlns:r="http://schemas.openxmlformats.org/officeDocument/2006/relationships" id="261" r:id="R00f3d19109bf46ef"/>
    <p:sldId xmlns:r="http://schemas.openxmlformats.org/officeDocument/2006/relationships" id="262" r:id="Re80305284e24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fc45a6e304a12" /><Relationship Type="http://schemas.openxmlformats.org/officeDocument/2006/relationships/slide" Target="/ppt/slides/slide1.xml" Id="R4018032a6bc9494b" /><Relationship Type="http://schemas.openxmlformats.org/officeDocument/2006/relationships/slide" Target="/ppt/slides/slide2.xml" Id="R89ba0899b0c84082" /><Relationship Type="http://schemas.openxmlformats.org/officeDocument/2006/relationships/slide" Target="/ppt/slides/slide3.xml" Id="Re737a1546f3140a6" /><Relationship Type="http://schemas.openxmlformats.org/officeDocument/2006/relationships/slide" Target="/ppt/slides/slide4.xml" Id="R4efd3e8fd7df48f7" /><Relationship Type="http://schemas.openxmlformats.org/officeDocument/2006/relationships/slide" Target="/ppt/slides/slide5.xml" Id="Rb5a0a218d77a4da5" /><Relationship Type="http://schemas.openxmlformats.org/officeDocument/2006/relationships/slide" Target="/ppt/slides/slide6.xml" Id="R00f3d19109bf46ef" /><Relationship Type="http://schemas.openxmlformats.org/officeDocument/2006/relationships/slide" Target="/ppt/slides/slide7.xml" Id="Re80305284e24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0a1086351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18c13347456d" /><Relationship Type="http://schemas.openxmlformats.org/officeDocument/2006/relationships/theme" Target="/ppt/slideMasters/theme/theme1.xml" Id="R13236051fbee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c18c13347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7aebcc36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ebcd876a1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7166d28de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76e3e0f5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bd7f94b8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86ebebab4b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df30f45e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