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0ce2e8053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20398dceb4714"/>
  </p:sldMasterIdLst>
  <p:sldIdLst>
    <p:sldId xmlns:r="http://schemas.openxmlformats.org/officeDocument/2006/relationships" id="256" r:id="R720c45f1e6784ab5"/>
    <p:sldId xmlns:r="http://schemas.openxmlformats.org/officeDocument/2006/relationships" id="257" r:id="R10d38b985f664c1d"/>
    <p:sldId xmlns:r="http://schemas.openxmlformats.org/officeDocument/2006/relationships" id="258" r:id="Rd866b366ab794545"/>
    <p:sldId xmlns:r="http://schemas.openxmlformats.org/officeDocument/2006/relationships" id="259" r:id="R4fe4a3eb729248ba"/>
    <p:sldId xmlns:r="http://schemas.openxmlformats.org/officeDocument/2006/relationships" id="260" r:id="Rf3db67afb7f240dc"/>
    <p:sldId xmlns:r="http://schemas.openxmlformats.org/officeDocument/2006/relationships" id="261" r:id="R8bad3e2a5c8c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20398dceb4714" /><Relationship Type="http://schemas.openxmlformats.org/officeDocument/2006/relationships/slide" Target="/ppt/slides/slide1.xml" Id="R720c45f1e6784ab5" /><Relationship Type="http://schemas.openxmlformats.org/officeDocument/2006/relationships/slide" Target="/ppt/slides/slide2.xml" Id="R10d38b985f664c1d" /><Relationship Type="http://schemas.openxmlformats.org/officeDocument/2006/relationships/slide" Target="/ppt/slides/slide3.xml" Id="Rd866b366ab794545" /><Relationship Type="http://schemas.openxmlformats.org/officeDocument/2006/relationships/slide" Target="/ppt/slides/slide4.xml" Id="R4fe4a3eb729248ba" /><Relationship Type="http://schemas.openxmlformats.org/officeDocument/2006/relationships/slide" Target="/ppt/slides/slide5.xml" Id="Rf3db67afb7f240dc" /><Relationship Type="http://schemas.openxmlformats.org/officeDocument/2006/relationships/slide" Target="/ppt/slides/slide6.xml" Id="R8bad3e2a5c8c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cc2e2d192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cea48a7144a89" /><Relationship Type="http://schemas.openxmlformats.org/officeDocument/2006/relationships/theme" Target="/ppt/slideMasters/theme/theme1.xml" Id="Rb588cda18f49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cea48a714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ba1a557d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edb3338d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69f22bef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7cd152349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be5df6af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d536e6509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