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a43896d1b04d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b8e9483a784c40"/>
  </p:sldMasterIdLst>
  <p:sldIdLst>
    <p:sldId xmlns:r="http://schemas.openxmlformats.org/officeDocument/2006/relationships" id="256" r:id="R3367d5a9023c49a6"/>
    <p:sldId xmlns:r="http://schemas.openxmlformats.org/officeDocument/2006/relationships" id="257" r:id="R67a44b62a1d947ff"/>
    <p:sldId xmlns:r="http://schemas.openxmlformats.org/officeDocument/2006/relationships" id="258" r:id="Rc716803c37514106"/>
    <p:sldId xmlns:r="http://schemas.openxmlformats.org/officeDocument/2006/relationships" id="259" r:id="Rf1f1c32f2c6143e4"/>
    <p:sldId xmlns:r="http://schemas.openxmlformats.org/officeDocument/2006/relationships" id="260" r:id="R8fc5c0aa91054784"/>
    <p:sldId xmlns:r="http://schemas.openxmlformats.org/officeDocument/2006/relationships" id="261" r:id="R292fd5516af64e0f"/>
    <p:sldId xmlns:r="http://schemas.openxmlformats.org/officeDocument/2006/relationships" id="262" r:id="R33739e4a33da49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b8e9483a784c40" /><Relationship Type="http://schemas.openxmlformats.org/officeDocument/2006/relationships/slide" Target="/ppt/slides/slide1.xml" Id="R3367d5a9023c49a6" /><Relationship Type="http://schemas.openxmlformats.org/officeDocument/2006/relationships/slide" Target="/ppt/slides/slide2.xml" Id="R67a44b62a1d947ff" /><Relationship Type="http://schemas.openxmlformats.org/officeDocument/2006/relationships/slide" Target="/ppt/slides/slide3.xml" Id="Rc716803c37514106" /><Relationship Type="http://schemas.openxmlformats.org/officeDocument/2006/relationships/slide" Target="/ppt/slides/slide4.xml" Id="Rf1f1c32f2c6143e4" /><Relationship Type="http://schemas.openxmlformats.org/officeDocument/2006/relationships/slide" Target="/ppt/slides/slide5.xml" Id="R8fc5c0aa91054784" /><Relationship Type="http://schemas.openxmlformats.org/officeDocument/2006/relationships/slide" Target="/ppt/slides/slide6.xml" Id="R292fd5516af64e0f" /><Relationship Type="http://schemas.openxmlformats.org/officeDocument/2006/relationships/slide" Target="/ppt/slides/slide7.xml" Id="R33739e4a33da49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3cd9bc2d7d47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d3f26b2704368" /><Relationship Type="http://schemas.openxmlformats.org/officeDocument/2006/relationships/theme" Target="/ppt/slideMasters/theme/theme1.xml" Id="R6583f194e6a64b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8d3f26b27043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81da03136b4f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0a0f2344524f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9e9e63121244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3062831f14f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c879f19434b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e408baeb4b42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d529d218947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TVEDT DEVELOPMENT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TVEDT DEVELOPMENT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−102 325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3 110 246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37 035 651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37 606 691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GEIRR LØDEMEL 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Frognerseterveien 42C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19 72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995 336 278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