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d5daa32bb443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c833b703224d69"/>
  </p:sldMasterIdLst>
  <p:sldIdLst>
    <p:sldId xmlns:r="http://schemas.openxmlformats.org/officeDocument/2006/relationships" id="256" r:id="R7a7a92bc54c44c1d"/>
    <p:sldId xmlns:r="http://schemas.openxmlformats.org/officeDocument/2006/relationships" id="257" r:id="Rc2927c9ef9ea4cbb"/>
    <p:sldId xmlns:r="http://schemas.openxmlformats.org/officeDocument/2006/relationships" id="258" r:id="R9c86793f49e1435b"/>
    <p:sldId xmlns:r="http://schemas.openxmlformats.org/officeDocument/2006/relationships" id="259" r:id="Ra1d3d39b2ad541df"/>
    <p:sldId xmlns:r="http://schemas.openxmlformats.org/officeDocument/2006/relationships" id="260" r:id="R0acb5411a0c849cf"/>
    <p:sldId xmlns:r="http://schemas.openxmlformats.org/officeDocument/2006/relationships" id="261" r:id="R30b6c56be1fd44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c833b703224d69" /><Relationship Type="http://schemas.openxmlformats.org/officeDocument/2006/relationships/slide" Target="/ppt/slides/slide1.xml" Id="R7a7a92bc54c44c1d" /><Relationship Type="http://schemas.openxmlformats.org/officeDocument/2006/relationships/slide" Target="/ppt/slides/slide2.xml" Id="Rc2927c9ef9ea4cbb" /><Relationship Type="http://schemas.openxmlformats.org/officeDocument/2006/relationships/slide" Target="/ppt/slides/slide3.xml" Id="R9c86793f49e1435b" /><Relationship Type="http://schemas.openxmlformats.org/officeDocument/2006/relationships/slide" Target="/ppt/slides/slide4.xml" Id="Ra1d3d39b2ad541df" /><Relationship Type="http://schemas.openxmlformats.org/officeDocument/2006/relationships/slide" Target="/ppt/slides/slide5.xml" Id="R0acb5411a0c849cf" /><Relationship Type="http://schemas.openxmlformats.org/officeDocument/2006/relationships/slide" Target="/ppt/slides/slide6.xml" Id="R30b6c56be1fd44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4db273f17b4e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39f9c14eac444d" /><Relationship Type="http://schemas.openxmlformats.org/officeDocument/2006/relationships/theme" Target="/ppt/slideMasters/theme/theme1.xml" Id="R4095f098805d4c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39f9c14eac44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08985ca47c4f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5db5f5be1247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c3d1e113aa4f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3802997b848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f28ce1355d4e3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bf1a4b40de4f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TVEDT DEVELOPMENT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Frognerseterveien 42C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19 72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995 336 278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