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3e04a738394c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f15f8df47e46f3"/>
  </p:sldMasterIdLst>
  <p:sldIdLst>
    <p:sldId xmlns:r="http://schemas.openxmlformats.org/officeDocument/2006/relationships" id="256" r:id="R5dc92e3668fa4c55"/>
    <p:sldId xmlns:r="http://schemas.openxmlformats.org/officeDocument/2006/relationships" id="257" r:id="R8510fee422be449c"/>
    <p:sldId xmlns:r="http://schemas.openxmlformats.org/officeDocument/2006/relationships" id="258" r:id="R45d6daa9f76b4d4f"/>
    <p:sldId xmlns:r="http://schemas.openxmlformats.org/officeDocument/2006/relationships" id="259" r:id="R09cb8c1410654072"/>
    <p:sldId xmlns:r="http://schemas.openxmlformats.org/officeDocument/2006/relationships" id="260" r:id="R20b00ec453c04f18"/>
    <p:sldId xmlns:r="http://schemas.openxmlformats.org/officeDocument/2006/relationships" id="261" r:id="R2ba966137da3481a"/>
    <p:sldId xmlns:r="http://schemas.openxmlformats.org/officeDocument/2006/relationships" id="262" r:id="R274f3cd4c4084d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f15f8df47e46f3" /><Relationship Type="http://schemas.openxmlformats.org/officeDocument/2006/relationships/slide" Target="/ppt/slides/slide1.xml" Id="R5dc92e3668fa4c55" /><Relationship Type="http://schemas.openxmlformats.org/officeDocument/2006/relationships/slide" Target="/ppt/slides/slide2.xml" Id="R8510fee422be449c" /><Relationship Type="http://schemas.openxmlformats.org/officeDocument/2006/relationships/slide" Target="/ppt/slides/slide3.xml" Id="R45d6daa9f76b4d4f" /><Relationship Type="http://schemas.openxmlformats.org/officeDocument/2006/relationships/slide" Target="/ppt/slides/slide4.xml" Id="R09cb8c1410654072" /><Relationship Type="http://schemas.openxmlformats.org/officeDocument/2006/relationships/slide" Target="/ppt/slides/slide5.xml" Id="R20b00ec453c04f18" /><Relationship Type="http://schemas.openxmlformats.org/officeDocument/2006/relationships/slide" Target="/ppt/slides/slide6.xml" Id="R2ba966137da3481a" /><Relationship Type="http://schemas.openxmlformats.org/officeDocument/2006/relationships/slide" Target="/ppt/slides/slide7.xml" Id="R274f3cd4c4084d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e74b3d1a04e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0c05b932949f4" /><Relationship Type="http://schemas.openxmlformats.org/officeDocument/2006/relationships/theme" Target="/ppt/slideMasters/theme/theme1.xml" Id="R591d869278b345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30c05b932949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de9f4192c4e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5bf0a6acc47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59972e82d4b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8ca4bb01d45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0a303a5a34c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55bb0b5f644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e1343bf814c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ROMULD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ROMULD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29 683 633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32 004 889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SÆTHER ROMULD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Mikkelsmessveien 10C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4046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995 313 421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