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2961719da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8401aea2b4a3b"/>
  </p:sldMasterIdLst>
  <p:sldIdLst>
    <p:sldId xmlns:r="http://schemas.openxmlformats.org/officeDocument/2006/relationships" id="256" r:id="R58dcb754595a4045"/>
    <p:sldId xmlns:r="http://schemas.openxmlformats.org/officeDocument/2006/relationships" id="257" r:id="Rb82ff1f2d2034dba"/>
    <p:sldId xmlns:r="http://schemas.openxmlformats.org/officeDocument/2006/relationships" id="258" r:id="R27177b1275bf4eee"/>
    <p:sldId xmlns:r="http://schemas.openxmlformats.org/officeDocument/2006/relationships" id="259" r:id="Rb27602b653dd48e5"/>
    <p:sldId xmlns:r="http://schemas.openxmlformats.org/officeDocument/2006/relationships" id="260" r:id="Rf56f516b2adc4c05"/>
    <p:sldId xmlns:r="http://schemas.openxmlformats.org/officeDocument/2006/relationships" id="261" r:id="R4fdc2bdb9a5a4624"/>
    <p:sldId xmlns:r="http://schemas.openxmlformats.org/officeDocument/2006/relationships" id="262" r:id="R52105ff871d1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8401aea2b4a3b" /><Relationship Type="http://schemas.openxmlformats.org/officeDocument/2006/relationships/slide" Target="/ppt/slides/slide1.xml" Id="R58dcb754595a4045" /><Relationship Type="http://schemas.openxmlformats.org/officeDocument/2006/relationships/slide" Target="/ppt/slides/slide2.xml" Id="Rb82ff1f2d2034dba" /><Relationship Type="http://schemas.openxmlformats.org/officeDocument/2006/relationships/slide" Target="/ppt/slides/slide3.xml" Id="R27177b1275bf4eee" /><Relationship Type="http://schemas.openxmlformats.org/officeDocument/2006/relationships/slide" Target="/ppt/slides/slide4.xml" Id="Rb27602b653dd48e5" /><Relationship Type="http://schemas.openxmlformats.org/officeDocument/2006/relationships/slide" Target="/ppt/slides/slide5.xml" Id="Rf56f516b2adc4c05" /><Relationship Type="http://schemas.openxmlformats.org/officeDocument/2006/relationships/slide" Target="/ppt/slides/slide6.xml" Id="R4fdc2bdb9a5a4624" /><Relationship Type="http://schemas.openxmlformats.org/officeDocument/2006/relationships/slide" Target="/ppt/slides/slide7.xml" Id="R52105ff871d1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525f6c2b7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08527ac0442f" /><Relationship Type="http://schemas.openxmlformats.org/officeDocument/2006/relationships/theme" Target="/ppt/slideMasters/theme/theme1.xml" Id="R9cfe94a1cf9b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608527ac0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bdb6c51b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7261ded6c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80d345d9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94b8bab29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20093c6c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f88423339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b0a75520a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