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338747b96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caf990a7942c7"/>
  </p:sldMasterIdLst>
  <p:sldIdLst>
    <p:sldId xmlns:r="http://schemas.openxmlformats.org/officeDocument/2006/relationships" id="256" r:id="Rdf5360c851234c9a"/>
    <p:sldId xmlns:r="http://schemas.openxmlformats.org/officeDocument/2006/relationships" id="257" r:id="Rc69f5ff117e84b2e"/>
    <p:sldId xmlns:r="http://schemas.openxmlformats.org/officeDocument/2006/relationships" id="258" r:id="R8d578d415bff43e2"/>
    <p:sldId xmlns:r="http://schemas.openxmlformats.org/officeDocument/2006/relationships" id="259" r:id="Rd66c3a4e091943ea"/>
    <p:sldId xmlns:r="http://schemas.openxmlformats.org/officeDocument/2006/relationships" id="260" r:id="Rdae4c9d8a2434028"/>
    <p:sldId xmlns:r="http://schemas.openxmlformats.org/officeDocument/2006/relationships" id="261" r:id="R4e1805f5b8d8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caf990a7942c7" /><Relationship Type="http://schemas.openxmlformats.org/officeDocument/2006/relationships/slide" Target="/ppt/slides/slide1.xml" Id="Rdf5360c851234c9a" /><Relationship Type="http://schemas.openxmlformats.org/officeDocument/2006/relationships/slide" Target="/ppt/slides/slide2.xml" Id="Rc69f5ff117e84b2e" /><Relationship Type="http://schemas.openxmlformats.org/officeDocument/2006/relationships/slide" Target="/ppt/slides/slide3.xml" Id="R8d578d415bff43e2" /><Relationship Type="http://schemas.openxmlformats.org/officeDocument/2006/relationships/slide" Target="/ppt/slides/slide4.xml" Id="Rd66c3a4e091943ea" /><Relationship Type="http://schemas.openxmlformats.org/officeDocument/2006/relationships/slide" Target="/ppt/slides/slide5.xml" Id="Rdae4c9d8a2434028" /><Relationship Type="http://schemas.openxmlformats.org/officeDocument/2006/relationships/slide" Target="/ppt/slides/slide6.xml" Id="R4e1805f5b8d8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1811ecdf9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5d1015140423d" /><Relationship Type="http://schemas.openxmlformats.org/officeDocument/2006/relationships/theme" Target="/ppt/slideMasters/theme/theme1.xml" Id="R126b384d0c1c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5d1015140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4425e987d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2830dd97f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e9eaf7ec4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f188714c7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465558474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03b31bf4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