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649b9d4c0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81bbd86634fb2"/>
  </p:sldMasterIdLst>
  <p:sldIdLst>
    <p:sldId xmlns:r="http://schemas.openxmlformats.org/officeDocument/2006/relationships" id="256" r:id="R2bc315278a504179"/>
    <p:sldId xmlns:r="http://schemas.openxmlformats.org/officeDocument/2006/relationships" id="257" r:id="R6ea33bda193e44f2"/>
    <p:sldId xmlns:r="http://schemas.openxmlformats.org/officeDocument/2006/relationships" id="258" r:id="R31623807dce34807"/>
    <p:sldId xmlns:r="http://schemas.openxmlformats.org/officeDocument/2006/relationships" id="259" r:id="R054c81ab1fbf4b5b"/>
    <p:sldId xmlns:r="http://schemas.openxmlformats.org/officeDocument/2006/relationships" id="260" r:id="Rfcbdd4c726f44f7b"/>
    <p:sldId xmlns:r="http://schemas.openxmlformats.org/officeDocument/2006/relationships" id="261" r:id="R705ac76bbefe414f"/>
    <p:sldId xmlns:r="http://schemas.openxmlformats.org/officeDocument/2006/relationships" id="262" r:id="R3f6897fb46a5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1bbd86634fb2" /><Relationship Type="http://schemas.openxmlformats.org/officeDocument/2006/relationships/slide" Target="/ppt/slides/slide1.xml" Id="R2bc315278a504179" /><Relationship Type="http://schemas.openxmlformats.org/officeDocument/2006/relationships/slide" Target="/ppt/slides/slide2.xml" Id="R6ea33bda193e44f2" /><Relationship Type="http://schemas.openxmlformats.org/officeDocument/2006/relationships/slide" Target="/ppt/slides/slide3.xml" Id="R31623807dce34807" /><Relationship Type="http://schemas.openxmlformats.org/officeDocument/2006/relationships/slide" Target="/ppt/slides/slide4.xml" Id="R054c81ab1fbf4b5b" /><Relationship Type="http://schemas.openxmlformats.org/officeDocument/2006/relationships/slide" Target="/ppt/slides/slide5.xml" Id="Rfcbdd4c726f44f7b" /><Relationship Type="http://schemas.openxmlformats.org/officeDocument/2006/relationships/slide" Target="/ppt/slides/slide6.xml" Id="R705ac76bbefe414f" /><Relationship Type="http://schemas.openxmlformats.org/officeDocument/2006/relationships/slide" Target="/ppt/slides/slide7.xml" Id="R3f6897fb46a5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f2032ec71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4ee83c0f41a9" /><Relationship Type="http://schemas.openxmlformats.org/officeDocument/2006/relationships/theme" Target="/ppt/slideMasters/theme/theme1.xml" Id="Rc44006ddf162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24ee83c0f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f9a864d0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410e962a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bdd9e02b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304bc832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e04bf29d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06a36ff55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1f47bbc9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