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9b3c6f369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7b82669d54896"/>
  </p:sldMasterIdLst>
  <p:sldIdLst>
    <p:sldId xmlns:r="http://schemas.openxmlformats.org/officeDocument/2006/relationships" id="256" r:id="R69d39d366cd64559"/>
    <p:sldId xmlns:r="http://schemas.openxmlformats.org/officeDocument/2006/relationships" id="257" r:id="R05b76f2a3bcc44ee"/>
    <p:sldId xmlns:r="http://schemas.openxmlformats.org/officeDocument/2006/relationships" id="258" r:id="Rf9ab4ef1cefb4796"/>
    <p:sldId xmlns:r="http://schemas.openxmlformats.org/officeDocument/2006/relationships" id="259" r:id="R69d4fc04b6934cd1"/>
    <p:sldId xmlns:r="http://schemas.openxmlformats.org/officeDocument/2006/relationships" id="260" r:id="R737e41ef9e7a4523"/>
    <p:sldId xmlns:r="http://schemas.openxmlformats.org/officeDocument/2006/relationships" id="261" r:id="Rabe59583cdad4b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7b82669d54896" /><Relationship Type="http://schemas.openxmlformats.org/officeDocument/2006/relationships/slide" Target="/ppt/slides/slide1.xml" Id="R69d39d366cd64559" /><Relationship Type="http://schemas.openxmlformats.org/officeDocument/2006/relationships/slide" Target="/ppt/slides/slide2.xml" Id="R05b76f2a3bcc44ee" /><Relationship Type="http://schemas.openxmlformats.org/officeDocument/2006/relationships/slide" Target="/ppt/slides/slide3.xml" Id="Rf9ab4ef1cefb4796" /><Relationship Type="http://schemas.openxmlformats.org/officeDocument/2006/relationships/slide" Target="/ppt/slides/slide4.xml" Id="R69d4fc04b6934cd1" /><Relationship Type="http://schemas.openxmlformats.org/officeDocument/2006/relationships/slide" Target="/ppt/slides/slide5.xml" Id="R737e41ef9e7a4523" /><Relationship Type="http://schemas.openxmlformats.org/officeDocument/2006/relationships/slide" Target="/ppt/slides/slide6.xml" Id="Rabe59583cdad4b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1914b49e543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d161568294f03" /><Relationship Type="http://schemas.openxmlformats.org/officeDocument/2006/relationships/theme" Target="/ppt/slideMasters/theme/theme1.xml" Id="R572e352d4a8f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bd16156829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961b9fa1f42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1426d38bf47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024bbb2e147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e1342494749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3c16fd89145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f6d8185614e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PROPERTY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