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6e46a5398d41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b261ba941d490f"/>
  </p:sldMasterIdLst>
  <p:sldIdLst>
    <p:sldId xmlns:r="http://schemas.openxmlformats.org/officeDocument/2006/relationships" id="256" r:id="Rc6218ea990f547bc"/>
    <p:sldId xmlns:r="http://schemas.openxmlformats.org/officeDocument/2006/relationships" id="257" r:id="Rd2d304c0a67f42c4"/>
    <p:sldId xmlns:r="http://schemas.openxmlformats.org/officeDocument/2006/relationships" id="258" r:id="R45f30fd86393412b"/>
    <p:sldId xmlns:r="http://schemas.openxmlformats.org/officeDocument/2006/relationships" id="259" r:id="R4130cd2fe03d4c54"/>
    <p:sldId xmlns:r="http://schemas.openxmlformats.org/officeDocument/2006/relationships" id="260" r:id="R867b2b80b8c54e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261ba941d490f" /><Relationship Type="http://schemas.openxmlformats.org/officeDocument/2006/relationships/slide" Target="/ppt/slides/slide1.xml" Id="Rc6218ea990f547bc" /><Relationship Type="http://schemas.openxmlformats.org/officeDocument/2006/relationships/slide" Target="/ppt/slides/slide2.xml" Id="Rd2d304c0a67f42c4" /><Relationship Type="http://schemas.openxmlformats.org/officeDocument/2006/relationships/slide" Target="/ppt/slides/slide3.xml" Id="R45f30fd86393412b" /><Relationship Type="http://schemas.openxmlformats.org/officeDocument/2006/relationships/slide" Target="/ppt/slides/slide4.xml" Id="R4130cd2fe03d4c54" /><Relationship Type="http://schemas.openxmlformats.org/officeDocument/2006/relationships/slide" Target="/ppt/slides/slide5.xml" Id="R867b2b80b8c54e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20fe5f38d49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ea69cb5c84eda" /><Relationship Type="http://schemas.openxmlformats.org/officeDocument/2006/relationships/theme" Target="/ppt/slideMasters/theme/theme1.xml" Id="R0e4bcb87274444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4ea69cb5c84e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b50ce48a84c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952d3d17f49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ec0bb547840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a55831e1b4f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e18ed2fcb45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AALVENT KJØLESERVICE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AALVENT KJØLESERVICE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AALVENT KJØLESERVICE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AALVENT KJØLESERVICE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AALVENT KJØLESERVICE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AALVENT KJØLESERVICE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995 263 270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AALVENT KJØLESERVICE AS</a:t>
            </a:r>
          </a:p>
        </p:txBody>
      </p:sp>
    </p:spTree>
  </p:cSld>
  <p:clrMapOvr>
    <a:masterClrMapping xmlns:a="http://schemas.openxmlformats.org/drawingml/2006/main"/>
  </p:clrMapOvr>
</p:sld>
</file>