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8cd64a15724c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7c610f11714934"/>
  </p:sldMasterIdLst>
  <p:sldIdLst>
    <p:sldId xmlns:r="http://schemas.openxmlformats.org/officeDocument/2006/relationships" id="256" r:id="R6185b6d8bb854432"/>
    <p:sldId xmlns:r="http://schemas.openxmlformats.org/officeDocument/2006/relationships" id="257" r:id="R14a17ca17cc14882"/>
    <p:sldId xmlns:r="http://schemas.openxmlformats.org/officeDocument/2006/relationships" id="258" r:id="Rba231f84e9f14819"/>
    <p:sldId xmlns:r="http://schemas.openxmlformats.org/officeDocument/2006/relationships" id="259" r:id="R7ac2db17a18e4015"/>
    <p:sldId xmlns:r="http://schemas.openxmlformats.org/officeDocument/2006/relationships" id="260" r:id="R3bbb40a2edb04181"/>
    <p:sldId xmlns:r="http://schemas.openxmlformats.org/officeDocument/2006/relationships" id="261" r:id="Rfe84660dcfb04155"/>
    <p:sldId xmlns:r="http://schemas.openxmlformats.org/officeDocument/2006/relationships" id="262" r:id="R9616e75d674f4f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c610f11714934" /><Relationship Type="http://schemas.openxmlformats.org/officeDocument/2006/relationships/slide" Target="/ppt/slides/slide1.xml" Id="R6185b6d8bb854432" /><Relationship Type="http://schemas.openxmlformats.org/officeDocument/2006/relationships/slide" Target="/ppt/slides/slide2.xml" Id="R14a17ca17cc14882" /><Relationship Type="http://schemas.openxmlformats.org/officeDocument/2006/relationships/slide" Target="/ppt/slides/slide3.xml" Id="Rba231f84e9f14819" /><Relationship Type="http://schemas.openxmlformats.org/officeDocument/2006/relationships/slide" Target="/ppt/slides/slide4.xml" Id="R7ac2db17a18e4015" /><Relationship Type="http://schemas.openxmlformats.org/officeDocument/2006/relationships/slide" Target="/ppt/slides/slide5.xml" Id="R3bbb40a2edb04181" /><Relationship Type="http://schemas.openxmlformats.org/officeDocument/2006/relationships/slide" Target="/ppt/slides/slide6.xml" Id="Rfe84660dcfb04155" /><Relationship Type="http://schemas.openxmlformats.org/officeDocument/2006/relationships/slide" Target="/ppt/slides/slide7.xml" Id="R9616e75d674f4f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f9b67132764f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50a5eb6444699" /><Relationship Type="http://schemas.openxmlformats.org/officeDocument/2006/relationships/theme" Target="/ppt/slideMasters/theme/theme1.xml" Id="Ra9372e8237d249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e50a5eb64446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bf2c4cb504f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a905bfc884b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168cc43ce48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258206bb241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61e32313d48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4aef6d13448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0637b06f646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SUBSTANS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SUBSTANS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1 917 563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8 015 069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8 279 902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FJELD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995 262 657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SUBSTANS INVEST AS</a:t>
            </a:r>
          </a:p>
        </p:txBody>
      </p:sp>
    </p:spTree>
  </p:cSld>
  <p:clrMapOvr>
    <a:masterClrMapping xmlns:a="http://schemas.openxmlformats.org/drawingml/2006/main"/>
  </p:clrMapOvr>
</p:sld>
</file>