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f2fa80ce1a9415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da0d869798947f1"/>
  </p:sldMasterIdLst>
  <p:sldIdLst>
    <p:sldId xmlns:r="http://schemas.openxmlformats.org/officeDocument/2006/relationships" id="256" r:id="R17412706b78a4497"/>
    <p:sldId xmlns:r="http://schemas.openxmlformats.org/officeDocument/2006/relationships" id="257" r:id="Rd365d48cfa364793"/>
    <p:sldId xmlns:r="http://schemas.openxmlformats.org/officeDocument/2006/relationships" id="258" r:id="R34ec2b223fb841a2"/>
    <p:sldId xmlns:r="http://schemas.openxmlformats.org/officeDocument/2006/relationships" id="259" r:id="Ra2c91a49cbf94ab6"/>
    <p:sldId xmlns:r="http://schemas.openxmlformats.org/officeDocument/2006/relationships" id="260" r:id="Rdacdf599b1d448d1"/>
    <p:sldId xmlns:r="http://schemas.openxmlformats.org/officeDocument/2006/relationships" id="261" r:id="Re2656a79e75d4335"/>
    <p:sldId xmlns:r="http://schemas.openxmlformats.org/officeDocument/2006/relationships" id="262" r:id="R3f805bec056144c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da0d869798947f1" /><Relationship Type="http://schemas.openxmlformats.org/officeDocument/2006/relationships/slide" Target="/ppt/slides/slide1.xml" Id="R17412706b78a4497" /><Relationship Type="http://schemas.openxmlformats.org/officeDocument/2006/relationships/slide" Target="/ppt/slides/slide2.xml" Id="Rd365d48cfa364793" /><Relationship Type="http://schemas.openxmlformats.org/officeDocument/2006/relationships/slide" Target="/ppt/slides/slide3.xml" Id="R34ec2b223fb841a2" /><Relationship Type="http://schemas.openxmlformats.org/officeDocument/2006/relationships/slide" Target="/ppt/slides/slide4.xml" Id="Ra2c91a49cbf94ab6" /><Relationship Type="http://schemas.openxmlformats.org/officeDocument/2006/relationships/slide" Target="/ppt/slides/slide5.xml" Id="Rdacdf599b1d448d1" /><Relationship Type="http://schemas.openxmlformats.org/officeDocument/2006/relationships/slide" Target="/ppt/slides/slide6.xml" Id="Re2656a79e75d4335" /><Relationship Type="http://schemas.openxmlformats.org/officeDocument/2006/relationships/slide" Target="/ppt/slides/slide7.xml" Id="R3f805bec056144c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c7b7769afb47f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4896ccf30da44e1" /><Relationship Type="http://schemas.openxmlformats.org/officeDocument/2006/relationships/theme" Target="/ppt/slideMasters/theme/theme1.xml" Id="R29d59e1a55074e7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4896ccf30da44e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b4435ddfbe49f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2eb22e412940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316f9b9625482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f48fdbc163f48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33a0efe2d84f5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96b4e928d144c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f0c6396f1645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LOS FJORD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LOS 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LOS FJORD AS ble etablert [år] og holder til i Onarheim.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LOS 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LOS 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LOS 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42 662 789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2 974 018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1 400 977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9 896 654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40 491 023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LOS 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MEIDELL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LOS FJORD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Espevikvegen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5694 Onarheim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53 43 01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www.los.as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995 252 570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LOS FJORD AS</a:t>
            </a:r>
          </a:p>
        </p:txBody>
      </p:sp>
    </p:spTree>
  </p:cSld>
  <p:clrMapOvr>
    <a:masterClrMapping xmlns:a="http://schemas.openxmlformats.org/drawingml/2006/main"/>
  </p:clrMapOvr>
</p:sld>
</file>