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724c0179c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b0b0d412d4ac8"/>
  </p:sldMasterIdLst>
  <p:sldIdLst>
    <p:sldId xmlns:r="http://schemas.openxmlformats.org/officeDocument/2006/relationships" id="256" r:id="Red35b74c04c34971"/>
    <p:sldId xmlns:r="http://schemas.openxmlformats.org/officeDocument/2006/relationships" id="257" r:id="R81ec06d00ff746a1"/>
    <p:sldId xmlns:r="http://schemas.openxmlformats.org/officeDocument/2006/relationships" id="258" r:id="R0677c0bd02e44346"/>
    <p:sldId xmlns:r="http://schemas.openxmlformats.org/officeDocument/2006/relationships" id="259" r:id="R0808e6fad9454a01"/>
    <p:sldId xmlns:r="http://schemas.openxmlformats.org/officeDocument/2006/relationships" id="260" r:id="Re4c36af76d8b4659"/>
    <p:sldId xmlns:r="http://schemas.openxmlformats.org/officeDocument/2006/relationships" id="261" r:id="Re1487a1d548a47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b0b0d412d4ac8" /><Relationship Type="http://schemas.openxmlformats.org/officeDocument/2006/relationships/slide" Target="/ppt/slides/slide1.xml" Id="Red35b74c04c34971" /><Relationship Type="http://schemas.openxmlformats.org/officeDocument/2006/relationships/slide" Target="/ppt/slides/slide2.xml" Id="R81ec06d00ff746a1" /><Relationship Type="http://schemas.openxmlformats.org/officeDocument/2006/relationships/slide" Target="/ppt/slides/slide3.xml" Id="R0677c0bd02e44346" /><Relationship Type="http://schemas.openxmlformats.org/officeDocument/2006/relationships/slide" Target="/ppt/slides/slide4.xml" Id="R0808e6fad9454a01" /><Relationship Type="http://schemas.openxmlformats.org/officeDocument/2006/relationships/slide" Target="/ppt/slides/slide5.xml" Id="Re4c36af76d8b4659" /><Relationship Type="http://schemas.openxmlformats.org/officeDocument/2006/relationships/slide" Target="/ppt/slides/slide6.xml" Id="Re1487a1d548a47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4db954fec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3719e421841ad" /><Relationship Type="http://schemas.openxmlformats.org/officeDocument/2006/relationships/theme" Target="/ppt/slideMasters/theme/theme1.xml" Id="Ra4048667e2d048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3719e4218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9e3b33865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981cbcac941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b0038b04e4d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3bcefa3dc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9b74ec42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8205d03d144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NLA HØGSKOLEN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NLA HØGSKOLEN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432 807 012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25 163 313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163 497 825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271 055 079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Skrams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