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33b569f27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57e10d44984dbf"/>
  </p:sldMasterIdLst>
  <p:sldIdLst>
    <p:sldId xmlns:r="http://schemas.openxmlformats.org/officeDocument/2006/relationships" id="256" r:id="R5cc615a50dc54d60"/>
    <p:sldId xmlns:r="http://schemas.openxmlformats.org/officeDocument/2006/relationships" id="257" r:id="R5fc6ae543a3846ff"/>
    <p:sldId xmlns:r="http://schemas.openxmlformats.org/officeDocument/2006/relationships" id="258" r:id="R7bb5b0941fcc4481"/>
    <p:sldId xmlns:r="http://schemas.openxmlformats.org/officeDocument/2006/relationships" id="259" r:id="R12b8bc6614314e0c"/>
    <p:sldId xmlns:r="http://schemas.openxmlformats.org/officeDocument/2006/relationships" id="260" r:id="Raa2af82290264593"/>
    <p:sldId xmlns:r="http://schemas.openxmlformats.org/officeDocument/2006/relationships" id="261" r:id="Rb7f726c66ec44620"/>
    <p:sldId xmlns:r="http://schemas.openxmlformats.org/officeDocument/2006/relationships" id="262" r:id="Rbcd43abc79164b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57e10d44984dbf" /><Relationship Type="http://schemas.openxmlformats.org/officeDocument/2006/relationships/slide" Target="/ppt/slides/slide1.xml" Id="R5cc615a50dc54d60" /><Relationship Type="http://schemas.openxmlformats.org/officeDocument/2006/relationships/slide" Target="/ppt/slides/slide2.xml" Id="R5fc6ae543a3846ff" /><Relationship Type="http://schemas.openxmlformats.org/officeDocument/2006/relationships/slide" Target="/ppt/slides/slide3.xml" Id="R7bb5b0941fcc4481" /><Relationship Type="http://schemas.openxmlformats.org/officeDocument/2006/relationships/slide" Target="/ppt/slides/slide4.xml" Id="R12b8bc6614314e0c" /><Relationship Type="http://schemas.openxmlformats.org/officeDocument/2006/relationships/slide" Target="/ppt/slides/slide5.xml" Id="Raa2af82290264593" /><Relationship Type="http://schemas.openxmlformats.org/officeDocument/2006/relationships/slide" Target="/ppt/slides/slide6.xml" Id="Rb7f726c66ec44620" /><Relationship Type="http://schemas.openxmlformats.org/officeDocument/2006/relationships/slide" Target="/ppt/slides/slide7.xml" Id="Rbcd43abc79164b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943d75cc2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23d2241b643ed" /><Relationship Type="http://schemas.openxmlformats.org/officeDocument/2006/relationships/theme" Target="/ppt/slideMasters/theme/theme1.xml" Id="R25320225becb44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23d2241b6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d8c686fac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55487427b4d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dba2903a4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e6245ec63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6407ddc964c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681c718e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a805898d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ROLFSEN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