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d9f6916f8148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9030301692438d"/>
  </p:sldMasterIdLst>
  <p:sldIdLst>
    <p:sldId xmlns:r="http://schemas.openxmlformats.org/officeDocument/2006/relationships" id="256" r:id="R847bae60b12a4a06"/>
    <p:sldId xmlns:r="http://schemas.openxmlformats.org/officeDocument/2006/relationships" id="257" r:id="Rdc388f9bee5748e4"/>
    <p:sldId xmlns:r="http://schemas.openxmlformats.org/officeDocument/2006/relationships" id="258" r:id="R6fbe7e7ca08f42f3"/>
    <p:sldId xmlns:r="http://schemas.openxmlformats.org/officeDocument/2006/relationships" id="259" r:id="Rbf61068e06b44fae"/>
    <p:sldId xmlns:r="http://schemas.openxmlformats.org/officeDocument/2006/relationships" id="260" r:id="R8988ad209eb74d8c"/>
    <p:sldId xmlns:r="http://schemas.openxmlformats.org/officeDocument/2006/relationships" id="261" r:id="R5054be09a0184b22"/>
    <p:sldId xmlns:r="http://schemas.openxmlformats.org/officeDocument/2006/relationships" id="262" r:id="R6c9dda2a08594f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9030301692438d" /><Relationship Type="http://schemas.openxmlformats.org/officeDocument/2006/relationships/slide" Target="/ppt/slides/slide1.xml" Id="R847bae60b12a4a06" /><Relationship Type="http://schemas.openxmlformats.org/officeDocument/2006/relationships/slide" Target="/ppt/slides/slide2.xml" Id="Rdc388f9bee5748e4" /><Relationship Type="http://schemas.openxmlformats.org/officeDocument/2006/relationships/slide" Target="/ppt/slides/slide3.xml" Id="R6fbe7e7ca08f42f3" /><Relationship Type="http://schemas.openxmlformats.org/officeDocument/2006/relationships/slide" Target="/ppt/slides/slide4.xml" Id="Rbf61068e06b44fae" /><Relationship Type="http://schemas.openxmlformats.org/officeDocument/2006/relationships/slide" Target="/ppt/slides/slide5.xml" Id="R8988ad209eb74d8c" /><Relationship Type="http://schemas.openxmlformats.org/officeDocument/2006/relationships/slide" Target="/ppt/slides/slide6.xml" Id="R5054be09a0184b22" /><Relationship Type="http://schemas.openxmlformats.org/officeDocument/2006/relationships/slide" Target="/ppt/slides/slide7.xml" Id="R6c9dda2a08594f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4a9cbf181847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21f064ae843e8" /><Relationship Type="http://schemas.openxmlformats.org/officeDocument/2006/relationships/theme" Target="/ppt/slideMasters/theme/theme1.xml" Id="R561dadd52b1848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a21f064ae843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02c86c22f49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8ce75e7c141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4f8ac5e904e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d615cd05344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8a9d2770741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3b4cfc4c741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bf404069e47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KATARSIS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KATARSIS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KATARSIS HOLDING AS ble etablert [år] og holder til i Volda.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KATARSIS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KATARSIS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KATARSIS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153 516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−443 531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1 834 048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36 914 915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38 625 903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KATARSIS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ÅSMUND TEIGEN VAAGE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KATARSIS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Lægdavegen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6100 Volda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995 169 207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KATARSIS HOLDING AS</a:t>
            </a:r>
          </a:p>
        </p:txBody>
      </p:sp>
    </p:spTree>
  </p:cSld>
  <p:clrMapOvr>
    <a:masterClrMapping xmlns:a="http://schemas.openxmlformats.org/drawingml/2006/main"/>
  </p:clrMapOvr>
</p:sld>
</file>