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7c415be336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42e9a4aa9493c"/>
  </p:sldMasterIdLst>
  <p:sldIdLst>
    <p:sldId xmlns:r="http://schemas.openxmlformats.org/officeDocument/2006/relationships" id="256" r:id="Re11bf9a4fc5b4b40"/>
    <p:sldId xmlns:r="http://schemas.openxmlformats.org/officeDocument/2006/relationships" id="257" r:id="R90356d620e70469a"/>
    <p:sldId xmlns:r="http://schemas.openxmlformats.org/officeDocument/2006/relationships" id="258" r:id="R92d5f2c88bb04900"/>
    <p:sldId xmlns:r="http://schemas.openxmlformats.org/officeDocument/2006/relationships" id="259" r:id="Re2e9137ade8d4844"/>
    <p:sldId xmlns:r="http://schemas.openxmlformats.org/officeDocument/2006/relationships" id="260" r:id="R480dae4cbd0c493f"/>
    <p:sldId xmlns:r="http://schemas.openxmlformats.org/officeDocument/2006/relationships" id="261" r:id="R5fb1d9ed6e4946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42e9a4aa9493c" /><Relationship Type="http://schemas.openxmlformats.org/officeDocument/2006/relationships/slide" Target="/ppt/slides/slide1.xml" Id="Re11bf9a4fc5b4b40" /><Relationship Type="http://schemas.openxmlformats.org/officeDocument/2006/relationships/slide" Target="/ppt/slides/slide2.xml" Id="R90356d620e70469a" /><Relationship Type="http://schemas.openxmlformats.org/officeDocument/2006/relationships/slide" Target="/ppt/slides/slide3.xml" Id="R92d5f2c88bb04900" /><Relationship Type="http://schemas.openxmlformats.org/officeDocument/2006/relationships/slide" Target="/ppt/slides/slide4.xml" Id="Re2e9137ade8d4844" /><Relationship Type="http://schemas.openxmlformats.org/officeDocument/2006/relationships/slide" Target="/ppt/slides/slide5.xml" Id="R480dae4cbd0c493f" /><Relationship Type="http://schemas.openxmlformats.org/officeDocument/2006/relationships/slide" Target="/ppt/slides/slide6.xml" Id="R5fb1d9ed6e4946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f50324a7844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cb0146ce64da1" /><Relationship Type="http://schemas.openxmlformats.org/officeDocument/2006/relationships/theme" Target="/ppt/slideMasters/theme/theme1.xml" Id="R63c92dc9f817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7cb0146ce6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368fda7b7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6c070304c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73621c6ab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31e1066104c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c5e4a878e47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2da8ece5648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FILMTRIKS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FILMTRIKS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606 018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995 160 749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FILMTRIKS AS</a:t>
            </a:r>
          </a:p>
        </p:txBody>
      </p:sp>
    </p:spTree>
  </p:cSld>
  <p:clrMapOvr>
    <a:masterClrMapping xmlns:a="http://schemas.openxmlformats.org/drawingml/2006/main"/>
  </p:clrMapOvr>
</p:sld>
</file>