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f1c1e31454d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e4d202c81e41ac"/>
  </p:sldMasterIdLst>
  <p:sldIdLst>
    <p:sldId xmlns:r="http://schemas.openxmlformats.org/officeDocument/2006/relationships" id="256" r:id="Ree9df74677cf44f1"/>
    <p:sldId xmlns:r="http://schemas.openxmlformats.org/officeDocument/2006/relationships" id="257" r:id="R0cb047eeb05d49ab"/>
    <p:sldId xmlns:r="http://schemas.openxmlformats.org/officeDocument/2006/relationships" id="258" r:id="Rbb385fc123f340cc"/>
    <p:sldId xmlns:r="http://schemas.openxmlformats.org/officeDocument/2006/relationships" id="259" r:id="R4f0bfcea273e4d27"/>
    <p:sldId xmlns:r="http://schemas.openxmlformats.org/officeDocument/2006/relationships" id="260" r:id="R1fe4e792b8f94e44"/>
    <p:sldId xmlns:r="http://schemas.openxmlformats.org/officeDocument/2006/relationships" id="261" r:id="R59c09cb9480243d0"/>
    <p:sldId xmlns:r="http://schemas.openxmlformats.org/officeDocument/2006/relationships" id="262" r:id="R11cd86991ba0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4d202c81e41ac" /><Relationship Type="http://schemas.openxmlformats.org/officeDocument/2006/relationships/slide" Target="/ppt/slides/slide1.xml" Id="Ree9df74677cf44f1" /><Relationship Type="http://schemas.openxmlformats.org/officeDocument/2006/relationships/slide" Target="/ppt/slides/slide2.xml" Id="R0cb047eeb05d49ab" /><Relationship Type="http://schemas.openxmlformats.org/officeDocument/2006/relationships/slide" Target="/ppt/slides/slide3.xml" Id="Rbb385fc123f340cc" /><Relationship Type="http://schemas.openxmlformats.org/officeDocument/2006/relationships/slide" Target="/ppt/slides/slide4.xml" Id="R4f0bfcea273e4d27" /><Relationship Type="http://schemas.openxmlformats.org/officeDocument/2006/relationships/slide" Target="/ppt/slides/slide5.xml" Id="R1fe4e792b8f94e44" /><Relationship Type="http://schemas.openxmlformats.org/officeDocument/2006/relationships/slide" Target="/ppt/slides/slide6.xml" Id="R59c09cb9480243d0" /><Relationship Type="http://schemas.openxmlformats.org/officeDocument/2006/relationships/slide" Target="/ppt/slides/slide7.xml" Id="R11cd86991ba0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9126bdedec4e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b81c760154ebc" /><Relationship Type="http://schemas.openxmlformats.org/officeDocument/2006/relationships/theme" Target="/ppt/slideMasters/theme/theme1.xml" Id="R9c754f759e94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b81c760154e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6bc01018747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3aaf8b07f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63bd6167243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c5ddd625b40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d08e5f1ae48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c26b4667147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4454169b54f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D.K.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D.K. EIENDOM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−39 054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−182 985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−165 052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269 328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DØRMÆNEN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KROKEIDE ØYVIND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SÆVAREID ATLE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Skjelåsen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995 113 708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D.K. EIENDOM AS</a:t>
            </a:r>
          </a:p>
        </p:txBody>
      </p:sp>
    </p:spTree>
  </p:cSld>
  <p:clrMapOvr>
    <a:masterClrMapping xmlns:a="http://schemas.openxmlformats.org/drawingml/2006/main"/>
  </p:clrMapOvr>
</p:sld>
</file>