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376d5c81004c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7d44c928904729"/>
  </p:sldMasterIdLst>
  <p:sldIdLst>
    <p:sldId xmlns:r="http://schemas.openxmlformats.org/officeDocument/2006/relationships" id="256" r:id="Rb5141325fd6446a6"/>
    <p:sldId xmlns:r="http://schemas.openxmlformats.org/officeDocument/2006/relationships" id="257" r:id="Rdad346d9ca694437"/>
    <p:sldId xmlns:r="http://schemas.openxmlformats.org/officeDocument/2006/relationships" id="258" r:id="R93448553e480442c"/>
    <p:sldId xmlns:r="http://schemas.openxmlformats.org/officeDocument/2006/relationships" id="259" r:id="R73231eebb39d4e5d"/>
    <p:sldId xmlns:r="http://schemas.openxmlformats.org/officeDocument/2006/relationships" id="260" r:id="Rff4b4b8c84424d1c"/>
    <p:sldId xmlns:r="http://schemas.openxmlformats.org/officeDocument/2006/relationships" id="261" r:id="R49a37401869b47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7d44c928904729" /><Relationship Type="http://schemas.openxmlformats.org/officeDocument/2006/relationships/slide" Target="/ppt/slides/slide1.xml" Id="Rb5141325fd6446a6" /><Relationship Type="http://schemas.openxmlformats.org/officeDocument/2006/relationships/slide" Target="/ppt/slides/slide2.xml" Id="Rdad346d9ca694437" /><Relationship Type="http://schemas.openxmlformats.org/officeDocument/2006/relationships/slide" Target="/ppt/slides/slide3.xml" Id="R93448553e480442c" /><Relationship Type="http://schemas.openxmlformats.org/officeDocument/2006/relationships/slide" Target="/ppt/slides/slide4.xml" Id="R73231eebb39d4e5d" /><Relationship Type="http://schemas.openxmlformats.org/officeDocument/2006/relationships/slide" Target="/ppt/slides/slide5.xml" Id="Rff4b4b8c84424d1c" /><Relationship Type="http://schemas.openxmlformats.org/officeDocument/2006/relationships/slide" Target="/ppt/slides/slide6.xml" Id="R49a37401869b47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dce7874a8e4d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282b8c6984166" /><Relationship Type="http://schemas.openxmlformats.org/officeDocument/2006/relationships/theme" Target="/ppt/slideMasters/theme/theme1.xml" Id="R1b38eb9efc704a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f282b8c69841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884c8d1a9946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6c0d3dbf4a49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f66b37bffa42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7f1c1862d849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b54490204341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a0fb91924c46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D.K.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D.K.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D.K.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D.K.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D.K.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D.K.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Skjelåsen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5215 Lysekloster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995 113 708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D.K. EIENDOM AS</a:t>
            </a:r>
          </a:p>
        </p:txBody>
      </p:sp>
    </p:spTree>
  </p:cSld>
  <p:clrMapOvr>
    <a:masterClrMapping xmlns:a="http://schemas.openxmlformats.org/drawingml/2006/main"/>
  </p:clrMapOvr>
</p:sld>
</file>