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011d17d3145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97fd579c5446ab"/>
  </p:sldMasterIdLst>
  <p:sldIdLst>
    <p:sldId xmlns:r="http://schemas.openxmlformats.org/officeDocument/2006/relationships" id="256" r:id="Rbb4e302dc0a7429e"/>
    <p:sldId xmlns:r="http://schemas.openxmlformats.org/officeDocument/2006/relationships" id="257" r:id="R383bef4b3092442c"/>
    <p:sldId xmlns:r="http://schemas.openxmlformats.org/officeDocument/2006/relationships" id="258" r:id="Rce4c8d0228874142"/>
    <p:sldId xmlns:r="http://schemas.openxmlformats.org/officeDocument/2006/relationships" id="259" r:id="R45adf0c0c2404065"/>
    <p:sldId xmlns:r="http://schemas.openxmlformats.org/officeDocument/2006/relationships" id="260" r:id="Rea04898fdbd74717"/>
    <p:sldId xmlns:r="http://schemas.openxmlformats.org/officeDocument/2006/relationships" id="261" r:id="Rad7ef71a7c6149bc"/>
    <p:sldId xmlns:r="http://schemas.openxmlformats.org/officeDocument/2006/relationships" id="262" r:id="Rad8dde77206241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7fd579c5446ab" /><Relationship Type="http://schemas.openxmlformats.org/officeDocument/2006/relationships/slide" Target="/ppt/slides/slide1.xml" Id="Rbb4e302dc0a7429e" /><Relationship Type="http://schemas.openxmlformats.org/officeDocument/2006/relationships/slide" Target="/ppt/slides/slide2.xml" Id="R383bef4b3092442c" /><Relationship Type="http://schemas.openxmlformats.org/officeDocument/2006/relationships/slide" Target="/ppt/slides/slide3.xml" Id="Rce4c8d0228874142" /><Relationship Type="http://schemas.openxmlformats.org/officeDocument/2006/relationships/slide" Target="/ppt/slides/slide4.xml" Id="R45adf0c0c2404065" /><Relationship Type="http://schemas.openxmlformats.org/officeDocument/2006/relationships/slide" Target="/ppt/slides/slide5.xml" Id="Rea04898fdbd74717" /><Relationship Type="http://schemas.openxmlformats.org/officeDocument/2006/relationships/slide" Target="/ppt/slides/slide6.xml" Id="Rad7ef71a7c6149bc" /><Relationship Type="http://schemas.openxmlformats.org/officeDocument/2006/relationships/slide" Target="/ppt/slides/slide7.xml" Id="Rad8dde77206241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fca91d73744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8662ca1e54305" /><Relationship Type="http://schemas.openxmlformats.org/officeDocument/2006/relationships/theme" Target="/ppt/slideMasters/theme/theme1.xml" Id="R60e6be7087bc48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18662ca1e543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33347226b43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c146e435b40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f7ff3e52e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6b1b6acab49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517c6541448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1361714734c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236087aa745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IHLANG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MASKINPARK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−196 657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3 185 147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LEIF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ARBEIDSLAG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Husåsvegen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thomas@fjellsprengern.no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www.fjellsprengern.no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995 013 339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