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e3a55c3cb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4d62b11684be9"/>
  </p:sldMasterIdLst>
  <p:sldIdLst>
    <p:sldId xmlns:r="http://schemas.openxmlformats.org/officeDocument/2006/relationships" id="256" r:id="Rfdc7d47428474ca2"/>
    <p:sldId xmlns:r="http://schemas.openxmlformats.org/officeDocument/2006/relationships" id="257" r:id="R345120a8c17b407e"/>
    <p:sldId xmlns:r="http://schemas.openxmlformats.org/officeDocument/2006/relationships" id="258" r:id="Rb4510be09f3247d7"/>
    <p:sldId xmlns:r="http://schemas.openxmlformats.org/officeDocument/2006/relationships" id="259" r:id="Rfe36b1838ea942f8"/>
    <p:sldId xmlns:r="http://schemas.openxmlformats.org/officeDocument/2006/relationships" id="260" r:id="R202beebc8b2e4df8"/>
    <p:sldId xmlns:r="http://schemas.openxmlformats.org/officeDocument/2006/relationships" id="261" r:id="R9fedff2cbc12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4d62b11684be9" /><Relationship Type="http://schemas.openxmlformats.org/officeDocument/2006/relationships/slide" Target="/ppt/slides/slide1.xml" Id="Rfdc7d47428474ca2" /><Relationship Type="http://schemas.openxmlformats.org/officeDocument/2006/relationships/slide" Target="/ppt/slides/slide2.xml" Id="R345120a8c17b407e" /><Relationship Type="http://schemas.openxmlformats.org/officeDocument/2006/relationships/slide" Target="/ppt/slides/slide3.xml" Id="Rb4510be09f3247d7" /><Relationship Type="http://schemas.openxmlformats.org/officeDocument/2006/relationships/slide" Target="/ppt/slides/slide4.xml" Id="Rfe36b1838ea942f8" /><Relationship Type="http://schemas.openxmlformats.org/officeDocument/2006/relationships/slide" Target="/ppt/slides/slide5.xml" Id="R202beebc8b2e4df8" /><Relationship Type="http://schemas.openxmlformats.org/officeDocument/2006/relationships/slide" Target="/ppt/slides/slide6.xml" Id="R9fedff2cbc12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66535aefa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faf9db12447c8" /><Relationship Type="http://schemas.openxmlformats.org/officeDocument/2006/relationships/theme" Target="/ppt/slideMasters/theme/theme1.xml" Id="Rf4e6b86ae03740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faf9db12447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080e7de8b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f06db916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74d7aff89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0d9f7eca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5cd468275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383378495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BRUBORG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BRUBORG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BRUBORG INVEST AS</a:t>
            </a:r>
          </a:p>
        </p:txBody>
      </p:sp>
    </p:spTree>
  </p:cSld>
  <p:clrMapOvr>
    <a:masterClrMapping xmlns:a="http://schemas.openxmlformats.org/drawingml/2006/main"/>
  </p:clrMapOvr>
</p:sld>
</file>