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1592ae752846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a651eb57ca43da"/>
  </p:sldMasterIdLst>
  <p:sldIdLst>
    <p:sldId xmlns:r="http://schemas.openxmlformats.org/officeDocument/2006/relationships" id="256" r:id="R3e9fb38d2ce047a3"/>
    <p:sldId xmlns:r="http://schemas.openxmlformats.org/officeDocument/2006/relationships" id="257" r:id="R8476394b91454a0e"/>
    <p:sldId xmlns:r="http://schemas.openxmlformats.org/officeDocument/2006/relationships" id="258" r:id="R561825ffadd64809"/>
    <p:sldId xmlns:r="http://schemas.openxmlformats.org/officeDocument/2006/relationships" id="259" r:id="Rd406c9225a8a4a35"/>
    <p:sldId xmlns:r="http://schemas.openxmlformats.org/officeDocument/2006/relationships" id="260" r:id="R1e02ecd23db74365"/>
    <p:sldId xmlns:r="http://schemas.openxmlformats.org/officeDocument/2006/relationships" id="261" r:id="R4cc5adda9214405c"/>
    <p:sldId xmlns:r="http://schemas.openxmlformats.org/officeDocument/2006/relationships" id="262" r:id="Raa623d97b9a747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a651eb57ca43da" /><Relationship Type="http://schemas.openxmlformats.org/officeDocument/2006/relationships/slide" Target="/ppt/slides/slide1.xml" Id="R3e9fb38d2ce047a3" /><Relationship Type="http://schemas.openxmlformats.org/officeDocument/2006/relationships/slide" Target="/ppt/slides/slide2.xml" Id="R8476394b91454a0e" /><Relationship Type="http://schemas.openxmlformats.org/officeDocument/2006/relationships/slide" Target="/ppt/slides/slide3.xml" Id="R561825ffadd64809" /><Relationship Type="http://schemas.openxmlformats.org/officeDocument/2006/relationships/slide" Target="/ppt/slides/slide4.xml" Id="Rd406c9225a8a4a35" /><Relationship Type="http://schemas.openxmlformats.org/officeDocument/2006/relationships/slide" Target="/ppt/slides/slide5.xml" Id="R1e02ecd23db74365" /><Relationship Type="http://schemas.openxmlformats.org/officeDocument/2006/relationships/slide" Target="/ppt/slides/slide6.xml" Id="R4cc5adda9214405c" /><Relationship Type="http://schemas.openxmlformats.org/officeDocument/2006/relationships/slide" Target="/ppt/slides/slide7.xml" Id="Raa623d97b9a747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2ddbe26a0344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8505db26847d9" /><Relationship Type="http://schemas.openxmlformats.org/officeDocument/2006/relationships/theme" Target="/ppt/slideMasters/theme/theme1.xml" Id="R43382bd5e52d4e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18505db26847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7d8efd03348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051a9b9ec41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11882a57142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10f6b228441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eae64ee8144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7d005eb4e45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fa2908bc142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TAK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22 985 431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1 301 613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1 047 026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5 000 903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7 613 507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JIM ROGER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Revestien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4707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jimroger@agdertak.no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994 975 749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 AS</a:t>
            </a:r>
          </a:p>
        </p:txBody>
      </p:sp>
    </p:spTree>
  </p:cSld>
  <p:clrMapOvr>
    <a:masterClrMapping xmlns:a="http://schemas.openxmlformats.org/drawingml/2006/main"/>
  </p:clrMapOvr>
</p:sld>
</file>