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a4a1cdfeb46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ea1dfe1644c33"/>
  </p:sldMasterIdLst>
  <p:sldIdLst>
    <p:sldId xmlns:r="http://schemas.openxmlformats.org/officeDocument/2006/relationships" id="256" r:id="R8ded318e991d4e90"/>
    <p:sldId xmlns:r="http://schemas.openxmlformats.org/officeDocument/2006/relationships" id="257" r:id="R27e48a268ce44bf6"/>
    <p:sldId xmlns:r="http://schemas.openxmlformats.org/officeDocument/2006/relationships" id="258" r:id="Rca56c128700e4dd4"/>
    <p:sldId xmlns:r="http://schemas.openxmlformats.org/officeDocument/2006/relationships" id="259" r:id="R22e613177877404f"/>
    <p:sldId xmlns:r="http://schemas.openxmlformats.org/officeDocument/2006/relationships" id="260" r:id="Rcb27587f4a484c36"/>
    <p:sldId xmlns:r="http://schemas.openxmlformats.org/officeDocument/2006/relationships" id="261" r:id="R3ece1975291b471d"/>
    <p:sldId xmlns:r="http://schemas.openxmlformats.org/officeDocument/2006/relationships" id="262" r:id="Ra7f80cea346e41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ea1dfe1644c33" /><Relationship Type="http://schemas.openxmlformats.org/officeDocument/2006/relationships/slide" Target="/ppt/slides/slide1.xml" Id="R8ded318e991d4e90" /><Relationship Type="http://schemas.openxmlformats.org/officeDocument/2006/relationships/slide" Target="/ppt/slides/slide2.xml" Id="R27e48a268ce44bf6" /><Relationship Type="http://schemas.openxmlformats.org/officeDocument/2006/relationships/slide" Target="/ppt/slides/slide3.xml" Id="Rca56c128700e4dd4" /><Relationship Type="http://schemas.openxmlformats.org/officeDocument/2006/relationships/slide" Target="/ppt/slides/slide4.xml" Id="R22e613177877404f" /><Relationship Type="http://schemas.openxmlformats.org/officeDocument/2006/relationships/slide" Target="/ppt/slides/slide5.xml" Id="Rcb27587f4a484c36" /><Relationship Type="http://schemas.openxmlformats.org/officeDocument/2006/relationships/slide" Target="/ppt/slides/slide6.xml" Id="R3ece1975291b471d" /><Relationship Type="http://schemas.openxmlformats.org/officeDocument/2006/relationships/slide" Target="/ppt/slides/slide7.xml" Id="Ra7f80cea346e41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410b390b6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677454a254975" /><Relationship Type="http://schemas.openxmlformats.org/officeDocument/2006/relationships/theme" Target="/ppt/slideMasters/theme/theme1.xml" Id="Rf3d536e1a518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6677454a2549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f6e3842c7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2e89ff7de43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59ffce47f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30dc5c15a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d5a82be0445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dfdf3db0542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294f1e29649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ANAXO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298 407 831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179 384 773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1 568 565 148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ANAXO CAPITAL MANAGEMENT AS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SISA INVEST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SORMA INVEST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MOCCA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NAUSTVIK INVEST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994 962 469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