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41ad7fb5f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61f6c4f054da3"/>
  </p:sldMasterIdLst>
  <p:sldIdLst>
    <p:sldId xmlns:r="http://schemas.openxmlformats.org/officeDocument/2006/relationships" id="256" r:id="R4ce39cef5f4c443f"/>
    <p:sldId xmlns:r="http://schemas.openxmlformats.org/officeDocument/2006/relationships" id="257" r:id="Rb201f79aa25545e2"/>
    <p:sldId xmlns:r="http://schemas.openxmlformats.org/officeDocument/2006/relationships" id="258" r:id="R200bd1e559ae4212"/>
    <p:sldId xmlns:r="http://schemas.openxmlformats.org/officeDocument/2006/relationships" id="259" r:id="R164bf25fc7604d28"/>
    <p:sldId xmlns:r="http://schemas.openxmlformats.org/officeDocument/2006/relationships" id="260" r:id="R15c2f3abbfeb4bbd"/>
    <p:sldId xmlns:r="http://schemas.openxmlformats.org/officeDocument/2006/relationships" id="261" r:id="R8e3b8ad2bc254dc8"/>
    <p:sldId xmlns:r="http://schemas.openxmlformats.org/officeDocument/2006/relationships" id="262" r:id="R4d51b6e3a0d2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61f6c4f054da3" /><Relationship Type="http://schemas.openxmlformats.org/officeDocument/2006/relationships/slide" Target="/ppt/slides/slide1.xml" Id="R4ce39cef5f4c443f" /><Relationship Type="http://schemas.openxmlformats.org/officeDocument/2006/relationships/slide" Target="/ppt/slides/slide2.xml" Id="Rb201f79aa25545e2" /><Relationship Type="http://schemas.openxmlformats.org/officeDocument/2006/relationships/slide" Target="/ppt/slides/slide3.xml" Id="R200bd1e559ae4212" /><Relationship Type="http://schemas.openxmlformats.org/officeDocument/2006/relationships/slide" Target="/ppt/slides/slide4.xml" Id="R164bf25fc7604d28" /><Relationship Type="http://schemas.openxmlformats.org/officeDocument/2006/relationships/slide" Target="/ppt/slides/slide5.xml" Id="R15c2f3abbfeb4bbd" /><Relationship Type="http://schemas.openxmlformats.org/officeDocument/2006/relationships/slide" Target="/ppt/slides/slide6.xml" Id="R8e3b8ad2bc254dc8" /><Relationship Type="http://schemas.openxmlformats.org/officeDocument/2006/relationships/slide" Target="/ppt/slides/slide7.xml" Id="R4d51b6e3a0d2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bff3c176e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fea1010640fb" /><Relationship Type="http://schemas.openxmlformats.org/officeDocument/2006/relationships/theme" Target="/ppt/slideMasters/theme/theme1.xml" Id="Rde5e88d6f11a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efea10106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33f80a29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f81f948f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0d73055e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756a031e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0e835342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33189e6f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9d0608f4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