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799788364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78668fb0348be"/>
  </p:sldMasterIdLst>
  <p:sldIdLst>
    <p:sldId xmlns:r="http://schemas.openxmlformats.org/officeDocument/2006/relationships" id="256" r:id="R8d72368029e24cb1"/>
    <p:sldId xmlns:r="http://schemas.openxmlformats.org/officeDocument/2006/relationships" id="257" r:id="R7386c392f2044f05"/>
    <p:sldId xmlns:r="http://schemas.openxmlformats.org/officeDocument/2006/relationships" id="258" r:id="Rdecaae14ce934e1e"/>
    <p:sldId xmlns:r="http://schemas.openxmlformats.org/officeDocument/2006/relationships" id="259" r:id="R1f43ed6533d4472b"/>
    <p:sldId xmlns:r="http://schemas.openxmlformats.org/officeDocument/2006/relationships" id="260" r:id="Rd9fe17b6273e4aa0"/>
    <p:sldId xmlns:r="http://schemas.openxmlformats.org/officeDocument/2006/relationships" id="261" r:id="Re2abdd6756bb4270"/>
    <p:sldId xmlns:r="http://schemas.openxmlformats.org/officeDocument/2006/relationships" id="262" r:id="R77428ac223f04c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78668fb0348be" /><Relationship Type="http://schemas.openxmlformats.org/officeDocument/2006/relationships/slide" Target="/ppt/slides/slide1.xml" Id="R8d72368029e24cb1" /><Relationship Type="http://schemas.openxmlformats.org/officeDocument/2006/relationships/slide" Target="/ppt/slides/slide2.xml" Id="R7386c392f2044f05" /><Relationship Type="http://schemas.openxmlformats.org/officeDocument/2006/relationships/slide" Target="/ppt/slides/slide3.xml" Id="Rdecaae14ce934e1e" /><Relationship Type="http://schemas.openxmlformats.org/officeDocument/2006/relationships/slide" Target="/ppt/slides/slide4.xml" Id="R1f43ed6533d4472b" /><Relationship Type="http://schemas.openxmlformats.org/officeDocument/2006/relationships/slide" Target="/ppt/slides/slide5.xml" Id="Rd9fe17b6273e4aa0" /><Relationship Type="http://schemas.openxmlformats.org/officeDocument/2006/relationships/slide" Target="/ppt/slides/slide6.xml" Id="Re2abdd6756bb4270" /><Relationship Type="http://schemas.openxmlformats.org/officeDocument/2006/relationships/slide" Target="/ppt/slides/slide7.xml" Id="R77428ac223f04c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582e7bcde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6a818d50441a" /><Relationship Type="http://schemas.openxmlformats.org/officeDocument/2006/relationships/theme" Target="/ppt/slideMasters/theme/theme1.xml" Id="Raa2c1484e4f0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b6a818d50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eb121cd0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dcc3c7130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05f1aaf53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144ca511d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d2e7fc5be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a92383c90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6d927617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 LANDING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 LANDING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11 054 068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209 095 103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243 100 923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BAARDSEN REIN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Rein Baardsen, Seljefløyten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rein@vsob.net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994 957 252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